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embeddedFontLst>
    <p:embeddedFont>
      <p:font typeface="MiSans" charset="-122" pitchFamily="34"/>
      <p:regular r:id="rId25"/>
    </p:embeddedFont>
    <p:embeddedFont>
      <p:font typeface="Noto Sans SC" charset="-122" pitchFamily="34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5" Type="http://schemas.openxmlformats.org/officeDocument/2006/relationships/font" Target="fonts/font1.fntdata"/><Relationship Id="rId26" Type="http://schemas.openxmlformats.org/officeDocument/2006/relationships/font" Target="fonts/font2.fntdata"/></Relationships>
</file>

<file path=ppt/media/>
</file>

<file path=ppt/media/image-1-1.jpg>
</file>

<file path=ppt/media/image-1-2.png>
</file>

<file path=ppt/media/image-10-2.png>
</file>

<file path=ppt/media/image-13-2.jpg>
</file>

<file path=ppt/media/image-2-1.jpg>
</file>

<file path=ppt/media/image-2-2.png>
</file>

<file path=ppt/media/image-2-7.png>
</file>

<file path=ppt/media/image-3-2.png>
</file>

<file path=ppt/media/image-4-1.jpg>
</file>

<file path=ppt/media/image-7-2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3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2-2.png"/><Relationship Id="rId3" Type="http://schemas.openxmlformats.org/officeDocument/2006/relationships/image" Target="../media/image-2-2.png"/><Relationship Id="rId4" Type="http://schemas.openxmlformats.org/officeDocument/2006/relationships/image" Target="../media/image-2-2.png"/><Relationship Id="rId5" Type="http://schemas.openxmlformats.org/officeDocument/2006/relationships/image" Target="../media/image-2-2.png"/><Relationship Id="rId6" Type="http://schemas.openxmlformats.org/officeDocument/2006/relationships/image" Target="../media/image-2-2.png"/><Relationship Id="rId7" Type="http://schemas.openxmlformats.org/officeDocument/2006/relationships/image" Target="../media/image-2-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7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808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6835" y="2224670"/>
            <a:ext cx="8567166" cy="22743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Web Scraping con Python</a:t>
            </a:r>
            <a:endParaRPr lang="en-US" sz="1600" dirty="0"/>
          </a:p>
        </p:txBody>
      </p:sp>
      <p:pic>
        <p:nvPicPr>
          <p:cNvPr id="4" name="Image 1" descr="https://kimi-img.moonshot.cn/pub/slides/slides_tmpl/image/25-08-27-20:02:05-d2nf7f98bjvh7rlj05u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800" y="4498975"/>
            <a:ext cx="1732915" cy="4572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3165" y="4560570"/>
            <a:ext cx="1733550" cy="2488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2025/10/05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3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4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5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6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1" name="Shape 7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8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2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3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pic>
        <p:nvPicPr>
          <p:cNvPr id="3" name="Image 1" descr="https://kimi-web-img.moonshot.cn/img/img-blog.csdnimg.cn/14e9b040f30766b60ae5ebcc27f9d629bebf1ce7.png">    </p:cNvPr>
          <p:cNvPicPr>
            <a:picLocks noChangeAspect="1"/>
          </p:cNvPicPr>
          <p:nvPr/>
        </p:nvPicPr>
        <p:blipFill>
          <a:blip r:embed="rId2"/>
          <a:srcRect l="19114" r="19114" t="0" b="0"/>
          <a:stretch/>
        </p:blipFill>
        <p:spPr>
          <a:xfrm>
            <a:off x="254000" y="889000"/>
            <a:ext cx="5638800" cy="5080000"/>
          </a:xfrm>
          <a:prstGeom prst="roundRect">
            <a:avLst>
              <a:gd name="adj" fmla="val 2000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299200" y="1397000"/>
            <a:ext cx="56388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Funciones de </a:t>
            </a:r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BeautifulSoup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299200" y="2616200"/>
            <a:ext cx="56388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Convierte el HTML en una estructura de datos navegable para extraer información fácilmente.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375400" y="3708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06375" y="103188"/>
                </a:moveTo>
                <a:cubicBezTo>
                  <a:pt x="206375" y="125958"/>
                  <a:pt x="198983" y="146993"/>
                  <a:pt x="186531" y="164058"/>
                </a:cubicBezTo>
                <a:lnTo>
                  <a:pt x="249337" y="226913"/>
                </a:lnTo>
                <a:cubicBezTo>
                  <a:pt x="255538" y="233114"/>
                  <a:pt x="255538" y="243185"/>
                  <a:pt x="249337" y="249386"/>
                </a:cubicBezTo>
                <a:cubicBezTo>
                  <a:pt x="243136" y="255588"/>
                  <a:pt x="233065" y="255588"/>
                  <a:pt x="226864" y="249386"/>
                </a:cubicBezTo>
                <a:lnTo>
                  <a:pt x="164058" y="186531"/>
                </a:lnTo>
                <a:cubicBezTo>
                  <a:pt x="146993" y="198983"/>
                  <a:pt x="125958" y="206375"/>
                  <a:pt x="103188" y="206375"/>
                </a:cubicBezTo>
                <a:cubicBezTo>
                  <a:pt x="46186" y="206375"/>
                  <a:pt x="0" y="160189"/>
                  <a:pt x="0" y="103188"/>
                </a:cubicBezTo>
                <a:cubicBezTo>
                  <a:pt x="0" y="46186"/>
                  <a:pt x="46186" y="0"/>
                  <a:pt x="103188" y="0"/>
                </a:cubicBezTo>
                <a:cubicBezTo>
                  <a:pt x="160189" y="0"/>
                  <a:pt x="206375" y="46186"/>
                  <a:pt x="206375" y="103188"/>
                </a:cubicBezTo>
                <a:close/>
                <a:moveTo>
                  <a:pt x="103188" y="174625"/>
                </a:moveTo>
                <a:cubicBezTo>
                  <a:pt x="142615" y="174625"/>
                  <a:pt x="174625" y="142615"/>
                  <a:pt x="174625" y="103188"/>
                </a:cubicBezTo>
                <a:cubicBezTo>
                  <a:pt x="174625" y="63760"/>
                  <a:pt x="142615" y="31750"/>
                  <a:pt x="103188" y="31750"/>
                </a:cubicBezTo>
                <a:cubicBezTo>
                  <a:pt x="63760" y="31750"/>
                  <a:pt x="31750" y="63760"/>
                  <a:pt x="31750" y="103187"/>
                </a:cubicBezTo>
                <a:cubicBezTo>
                  <a:pt x="31750" y="142615"/>
                  <a:pt x="63760" y="174625"/>
                  <a:pt x="103187" y="174625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7" name="Text 3"/>
          <p:cNvSpPr/>
          <p:nvPr/>
        </p:nvSpPr>
        <p:spPr>
          <a:xfrm>
            <a:off x="6908800" y="3632200"/>
            <a:ext cx="4902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Buscar elementos por etiquetas, clases CSS o IDs.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6375400" y="4318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5250" y="31750"/>
                </a:moveTo>
                <a:cubicBezTo>
                  <a:pt x="95250" y="22969"/>
                  <a:pt x="102344" y="15875"/>
                  <a:pt x="111125" y="15875"/>
                </a:cubicBezTo>
                <a:lnTo>
                  <a:pt x="142875" y="15875"/>
                </a:lnTo>
                <a:cubicBezTo>
                  <a:pt x="151656" y="15875"/>
                  <a:pt x="158750" y="22969"/>
                  <a:pt x="158750" y="31750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138906" y="79375"/>
                </a:lnTo>
                <a:lnTo>
                  <a:pt x="138906" y="111125"/>
                </a:lnTo>
                <a:lnTo>
                  <a:pt x="198438" y="111125"/>
                </a:lnTo>
                <a:cubicBezTo>
                  <a:pt x="218182" y="111125"/>
                  <a:pt x="234156" y="127099"/>
                  <a:pt x="234156" y="146844"/>
                </a:cubicBezTo>
                <a:lnTo>
                  <a:pt x="234156" y="174625"/>
                </a:lnTo>
                <a:lnTo>
                  <a:pt x="238125" y="174625"/>
                </a:lnTo>
                <a:cubicBezTo>
                  <a:pt x="246906" y="174625"/>
                  <a:pt x="254000" y="181719"/>
                  <a:pt x="254000" y="190500"/>
                </a:cubicBezTo>
                <a:lnTo>
                  <a:pt x="254000" y="222250"/>
                </a:lnTo>
                <a:cubicBezTo>
                  <a:pt x="254000" y="231031"/>
                  <a:pt x="246906" y="238125"/>
                  <a:pt x="238125" y="238125"/>
                </a:cubicBezTo>
                <a:lnTo>
                  <a:pt x="206375" y="238125"/>
                </a:lnTo>
                <a:cubicBezTo>
                  <a:pt x="197594" y="238125"/>
                  <a:pt x="190500" y="231031"/>
                  <a:pt x="190500" y="222250"/>
                </a:cubicBezTo>
                <a:lnTo>
                  <a:pt x="190500" y="190500"/>
                </a:lnTo>
                <a:cubicBezTo>
                  <a:pt x="190500" y="181719"/>
                  <a:pt x="197594" y="174625"/>
                  <a:pt x="206375" y="174625"/>
                </a:cubicBezTo>
                <a:lnTo>
                  <a:pt x="210344" y="174625"/>
                </a:lnTo>
                <a:lnTo>
                  <a:pt x="210344" y="146844"/>
                </a:lnTo>
                <a:cubicBezTo>
                  <a:pt x="210344" y="140246"/>
                  <a:pt x="205036" y="134938"/>
                  <a:pt x="198438" y="134938"/>
                </a:cubicBezTo>
                <a:lnTo>
                  <a:pt x="138906" y="134938"/>
                </a:lnTo>
                <a:lnTo>
                  <a:pt x="138906" y="174625"/>
                </a:lnTo>
                <a:lnTo>
                  <a:pt x="142875" y="174625"/>
                </a:lnTo>
                <a:cubicBezTo>
                  <a:pt x="151656" y="174625"/>
                  <a:pt x="158750" y="181719"/>
                  <a:pt x="158750" y="190500"/>
                </a:cubicBezTo>
                <a:lnTo>
                  <a:pt x="158750" y="222250"/>
                </a:lnTo>
                <a:cubicBezTo>
                  <a:pt x="158750" y="231031"/>
                  <a:pt x="151656" y="238125"/>
                  <a:pt x="142875" y="238125"/>
                </a:cubicBezTo>
                <a:lnTo>
                  <a:pt x="111125" y="238125"/>
                </a:lnTo>
                <a:cubicBezTo>
                  <a:pt x="102344" y="238125"/>
                  <a:pt x="95250" y="231031"/>
                  <a:pt x="95250" y="222250"/>
                </a:cubicBezTo>
                <a:lnTo>
                  <a:pt x="95250" y="190500"/>
                </a:lnTo>
                <a:cubicBezTo>
                  <a:pt x="95250" y="181719"/>
                  <a:pt x="102344" y="174625"/>
                  <a:pt x="111125" y="174625"/>
                </a:cubicBezTo>
                <a:lnTo>
                  <a:pt x="115094" y="174625"/>
                </a:lnTo>
                <a:lnTo>
                  <a:pt x="115094" y="134938"/>
                </a:lnTo>
                <a:lnTo>
                  <a:pt x="55563" y="134938"/>
                </a:lnTo>
                <a:cubicBezTo>
                  <a:pt x="48964" y="134938"/>
                  <a:pt x="43656" y="140246"/>
                  <a:pt x="43656" y="146844"/>
                </a:cubicBezTo>
                <a:lnTo>
                  <a:pt x="43656" y="174625"/>
                </a:lnTo>
                <a:lnTo>
                  <a:pt x="47625" y="174625"/>
                </a:lnTo>
                <a:cubicBezTo>
                  <a:pt x="56406" y="174625"/>
                  <a:pt x="63500" y="181719"/>
                  <a:pt x="63500" y="190500"/>
                </a:cubicBezTo>
                <a:lnTo>
                  <a:pt x="63500" y="222250"/>
                </a:lnTo>
                <a:cubicBezTo>
                  <a:pt x="63500" y="231031"/>
                  <a:pt x="56406" y="238125"/>
                  <a:pt x="47625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190500"/>
                </a:lnTo>
                <a:cubicBezTo>
                  <a:pt x="0" y="181719"/>
                  <a:pt x="7094" y="174625"/>
                  <a:pt x="15875" y="174625"/>
                </a:cubicBezTo>
                <a:lnTo>
                  <a:pt x="19844" y="174625"/>
                </a:lnTo>
                <a:lnTo>
                  <a:pt x="19844" y="146844"/>
                </a:lnTo>
                <a:cubicBezTo>
                  <a:pt x="19844" y="127099"/>
                  <a:pt x="35818" y="111125"/>
                  <a:pt x="55563" y="111125"/>
                </a:cubicBezTo>
                <a:lnTo>
                  <a:pt x="115094" y="111125"/>
                </a:lnTo>
                <a:lnTo>
                  <a:pt x="115094" y="79375"/>
                </a:lnTo>
                <a:lnTo>
                  <a:pt x="111125" y="79375"/>
                </a:lnTo>
                <a:cubicBezTo>
                  <a:pt x="102344" y="79375"/>
                  <a:pt x="95250" y="72281"/>
                  <a:pt x="95250" y="63500"/>
                </a:cubicBezTo>
                <a:lnTo>
                  <a:pt x="95250" y="31750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9" name="Text 5"/>
          <p:cNvSpPr/>
          <p:nvPr/>
        </p:nvSpPr>
        <p:spPr>
          <a:xfrm>
            <a:off x="6908800" y="4241800"/>
            <a:ext cx="4686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Navegar por la estructura jerárquica del HTML.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6359525" y="49276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88553" y="206375"/>
                </a:moveTo>
                <a:lnTo>
                  <a:pt x="149572" y="206375"/>
                </a:lnTo>
                <a:lnTo>
                  <a:pt x="181967" y="173980"/>
                </a:lnTo>
                <a:lnTo>
                  <a:pt x="95895" y="87908"/>
                </a:lnTo>
                <a:lnTo>
                  <a:pt x="33040" y="150763"/>
                </a:lnTo>
                <a:lnTo>
                  <a:pt x="88602" y="206325"/>
                </a:lnTo>
                <a:close/>
                <a:moveTo>
                  <a:pt x="111125" y="238125"/>
                </a:moveTo>
                <a:lnTo>
                  <a:pt x="88553" y="238125"/>
                </a:lnTo>
                <a:cubicBezTo>
                  <a:pt x="80119" y="238125"/>
                  <a:pt x="72033" y="234801"/>
                  <a:pt x="66080" y="228848"/>
                </a:cubicBezTo>
                <a:lnTo>
                  <a:pt x="8434" y="171152"/>
                </a:lnTo>
                <a:cubicBezTo>
                  <a:pt x="3026" y="165745"/>
                  <a:pt x="0" y="158452"/>
                  <a:pt x="0" y="150813"/>
                </a:cubicBezTo>
                <a:cubicBezTo>
                  <a:pt x="0" y="143173"/>
                  <a:pt x="3026" y="135880"/>
                  <a:pt x="8434" y="130473"/>
                </a:cubicBezTo>
                <a:lnTo>
                  <a:pt x="130473" y="8434"/>
                </a:lnTo>
                <a:cubicBezTo>
                  <a:pt x="135880" y="3026"/>
                  <a:pt x="143173" y="0"/>
                  <a:pt x="150813" y="0"/>
                </a:cubicBezTo>
                <a:cubicBezTo>
                  <a:pt x="158452" y="0"/>
                  <a:pt x="165745" y="3026"/>
                  <a:pt x="171152" y="8434"/>
                </a:cubicBezTo>
                <a:lnTo>
                  <a:pt x="261441" y="98723"/>
                </a:lnTo>
                <a:cubicBezTo>
                  <a:pt x="266849" y="104130"/>
                  <a:pt x="269875" y="111423"/>
                  <a:pt x="269875" y="119063"/>
                </a:cubicBezTo>
                <a:cubicBezTo>
                  <a:pt x="269875" y="126702"/>
                  <a:pt x="266849" y="133995"/>
                  <a:pt x="261441" y="139402"/>
                </a:cubicBezTo>
                <a:lnTo>
                  <a:pt x="194469" y="206375"/>
                </a:lnTo>
                <a:lnTo>
                  <a:pt x="254000" y="206375"/>
                </a:lnTo>
                <a:cubicBezTo>
                  <a:pt x="262781" y="206375"/>
                  <a:pt x="269875" y="213469"/>
                  <a:pt x="269875" y="222250"/>
                </a:cubicBezTo>
                <a:cubicBezTo>
                  <a:pt x="269875" y="231031"/>
                  <a:pt x="262781" y="238125"/>
                  <a:pt x="254000" y="238125"/>
                </a:cubicBezTo>
                <a:lnTo>
                  <a:pt x="111125" y="238125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1" name="Text 7"/>
          <p:cNvSpPr/>
          <p:nvPr/>
        </p:nvSpPr>
        <p:spPr>
          <a:xfrm>
            <a:off x="6908800" y="4851400"/>
            <a:ext cx="5029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Limpiar y procesar texto extraído, filtrando contenido no deseado.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600200"/>
            <a:ext cx="1168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Casos de Uso con </a:t>
            </a:r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BeautifulSoup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4130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 aplica una vez Selenium ha cargado y obtenido el código fuente de la página.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591628" y="3175000"/>
            <a:ext cx="990600" cy="990600"/>
          </a:xfrm>
          <a:custGeom>
            <a:avLst/>
            <a:gdLst/>
            <a:ahLst/>
            <a:cxnLst/>
            <a:rect l="l" t="t" r="r" b="b"/>
            <a:pathLst>
              <a:path w="990600" h="990600">
                <a:moveTo>
                  <a:pt x="495300" y="0"/>
                </a:moveTo>
                <a:lnTo>
                  <a:pt x="495300" y="0"/>
                </a:lnTo>
                <a:cubicBezTo>
                  <a:pt x="768664" y="0"/>
                  <a:pt x="990600" y="221936"/>
                  <a:pt x="990600" y="495300"/>
                </a:cubicBezTo>
                <a:lnTo>
                  <a:pt x="990600" y="495300"/>
                </a:lnTo>
                <a:cubicBezTo>
                  <a:pt x="990600" y="768664"/>
                  <a:pt x="768664" y="990600"/>
                  <a:pt x="495300" y="990600"/>
                </a:cubicBezTo>
                <a:lnTo>
                  <a:pt x="495300" y="990600"/>
                </a:lnTo>
                <a:cubicBezTo>
                  <a:pt x="221936" y="990600"/>
                  <a:pt x="0" y="768664"/>
                  <a:pt x="0" y="495300"/>
                </a:cubicBezTo>
                <a:lnTo>
                  <a:pt x="0" y="495300"/>
                </a:lnTo>
                <a:cubicBezTo>
                  <a:pt x="0" y="221936"/>
                  <a:pt x="221936" y="0"/>
                  <a:pt x="49530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1928177" y="34544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0" y="57150"/>
                </a:moveTo>
                <a:cubicBezTo>
                  <a:pt x="0" y="25628"/>
                  <a:pt x="25628" y="0"/>
                  <a:pt x="57150" y="0"/>
                </a:cubicBezTo>
                <a:lnTo>
                  <a:pt x="190649" y="0"/>
                </a:lnTo>
                <a:cubicBezTo>
                  <a:pt x="205829" y="0"/>
                  <a:pt x="220385" y="5983"/>
                  <a:pt x="231100" y="16699"/>
                </a:cubicBezTo>
                <a:lnTo>
                  <a:pt x="326201" y="111889"/>
                </a:lnTo>
                <a:cubicBezTo>
                  <a:pt x="336917" y="122605"/>
                  <a:pt x="342900" y="137160"/>
                  <a:pt x="342900" y="152340"/>
                </a:cubicBezTo>
                <a:lnTo>
                  <a:pt x="342900" y="400050"/>
                </a:lnTo>
                <a:cubicBezTo>
                  <a:pt x="342900" y="431572"/>
                  <a:pt x="317272" y="457200"/>
                  <a:pt x="28575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57150"/>
                </a:lnTo>
                <a:close/>
                <a:moveTo>
                  <a:pt x="185738" y="52239"/>
                </a:moveTo>
                <a:lnTo>
                  <a:pt x="185738" y="135731"/>
                </a:lnTo>
                <a:cubicBezTo>
                  <a:pt x="185738" y="147608"/>
                  <a:pt x="195292" y="157163"/>
                  <a:pt x="207169" y="157163"/>
                </a:cubicBezTo>
                <a:lnTo>
                  <a:pt x="290661" y="157163"/>
                </a:lnTo>
                <a:lnTo>
                  <a:pt x="185738" y="52239"/>
                </a:lnTo>
                <a:close/>
                <a:moveTo>
                  <a:pt x="137696" y="263962"/>
                </a:moveTo>
                <a:cubicBezTo>
                  <a:pt x="145375" y="254943"/>
                  <a:pt x="144393" y="241459"/>
                  <a:pt x="135374" y="233779"/>
                </a:cubicBezTo>
                <a:cubicBezTo>
                  <a:pt x="126355" y="226100"/>
                  <a:pt x="112871" y="227082"/>
                  <a:pt x="105192" y="236101"/>
                </a:cubicBezTo>
                <a:lnTo>
                  <a:pt x="62329" y="286107"/>
                </a:lnTo>
                <a:cubicBezTo>
                  <a:pt x="55453" y="294144"/>
                  <a:pt x="55453" y="305931"/>
                  <a:pt x="62329" y="313968"/>
                </a:cubicBezTo>
                <a:lnTo>
                  <a:pt x="105192" y="363974"/>
                </a:lnTo>
                <a:cubicBezTo>
                  <a:pt x="112871" y="372993"/>
                  <a:pt x="126444" y="373975"/>
                  <a:pt x="135374" y="366296"/>
                </a:cubicBezTo>
                <a:cubicBezTo>
                  <a:pt x="144304" y="358616"/>
                  <a:pt x="145375" y="345043"/>
                  <a:pt x="137696" y="336113"/>
                </a:cubicBezTo>
                <a:lnTo>
                  <a:pt x="106799" y="300038"/>
                </a:lnTo>
                <a:lnTo>
                  <a:pt x="137696" y="263962"/>
                </a:lnTo>
                <a:close/>
                <a:moveTo>
                  <a:pt x="237708" y="236101"/>
                </a:moveTo>
                <a:cubicBezTo>
                  <a:pt x="230029" y="227082"/>
                  <a:pt x="216456" y="226100"/>
                  <a:pt x="207526" y="233779"/>
                </a:cubicBezTo>
                <a:cubicBezTo>
                  <a:pt x="198596" y="241459"/>
                  <a:pt x="197525" y="255032"/>
                  <a:pt x="205204" y="263962"/>
                </a:cubicBezTo>
                <a:lnTo>
                  <a:pt x="236101" y="300038"/>
                </a:lnTo>
                <a:lnTo>
                  <a:pt x="205204" y="336113"/>
                </a:lnTo>
                <a:cubicBezTo>
                  <a:pt x="197525" y="345132"/>
                  <a:pt x="198507" y="358616"/>
                  <a:pt x="207526" y="366296"/>
                </a:cubicBezTo>
                <a:cubicBezTo>
                  <a:pt x="216545" y="373975"/>
                  <a:pt x="230029" y="372993"/>
                  <a:pt x="237708" y="363974"/>
                </a:cubicBezTo>
                <a:lnTo>
                  <a:pt x="280571" y="313968"/>
                </a:lnTo>
                <a:cubicBezTo>
                  <a:pt x="287447" y="305931"/>
                  <a:pt x="287447" y="294144"/>
                  <a:pt x="280571" y="286107"/>
                </a:cubicBezTo>
                <a:lnTo>
                  <a:pt x="237708" y="236101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7" name="Text 4"/>
          <p:cNvSpPr/>
          <p:nvPr/>
        </p:nvSpPr>
        <p:spPr>
          <a:xfrm>
            <a:off x="1095375" y="4343400"/>
            <a:ext cx="200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Parsear HTML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4000" y="47498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Analiza el HTML obtenido por Selenium para convertirlo en un objeto navegable.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87841" y="3175000"/>
            <a:ext cx="990600" cy="990600"/>
          </a:xfrm>
          <a:custGeom>
            <a:avLst/>
            <a:gdLst/>
            <a:ahLst/>
            <a:cxnLst/>
            <a:rect l="l" t="t" r="r" b="b"/>
            <a:pathLst>
              <a:path w="990600" h="990600">
                <a:moveTo>
                  <a:pt x="495300" y="0"/>
                </a:moveTo>
                <a:lnTo>
                  <a:pt x="495300" y="0"/>
                </a:lnTo>
                <a:cubicBezTo>
                  <a:pt x="768664" y="0"/>
                  <a:pt x="990600" y="221936"/>
                  <a:pt x="990600" y="495300"/>
                </a:cubicBezTo>
                <a:lnTo>
                  <a:pt x="990600" y="495300"/>
                </a:lnTo>
                <a:cubicBezTo>
                  <a:pt x="990600" y="768664"/>
                  <a:pt x="768664" y="990600"/>
                  <a:pt x="495300" y="990600"/>
                </a:cubicBezTo>
                <a:lnTo>
                  <a:pt x="495300" y="990600"/>
                </a:lnTo>
                <a:cubicBezTo>
                  <a:pt x="221936" y="990600"/>
                  <a:pt x="0" y="768664"/>
                  <a:pt x="0" y="495300"/>
                </a:cubicBezTo>
                <a:lnTo>
                  <a:pt x="0" y="495300"/>
                </a:lnTo>
                <a:cubicBezTo>
                  <a:pt x="0" y="221936"/>
                  <a:pt x="221936" y="0"/>
                  <a:pt x="495300" y="0"/>
                </a:cubicBezTo>
                <a:close/>
              </a:path>
            </a:pathLst>
          </a:custGeom>
          <a:solidFill>
            <a:srgbClr val="34B1C9">
              <a:alpha val="20000"/>
            </a:srgbClr>
          </a:solidFill>
          <a:ln w="10160">
            <a:solidFill>
              <a:srgbClr val="34B1C9">
                <a:alpha val="5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838666" y="34544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58259" y="34915"/>
                </a:moveTo>
                <a:lnTo>
                  <a:pt x="490597" y="169128"/>
                </a:lnTo>
                <a:cubicBezTo>
                  <a:pt x="515332" y="194221"/>
                  <a:pt x="515332" y="234404"/>
                  <a:pt x="490597" y="259497"/>
                </a:cubicBezTo>
                <a:lnTo>
                  <a:pt x="350937" y="400854"/>
                </a:lnTo>
                <a:cubicBezTo>
                  <a:pt x="342632" y="409248"/>
                  <a:pt x="329059" y="409337"/>
                  <a:pt x="320665" y="401032"/>
                </a:cubicBezTo>
                <a:cubicBezTo>
                  <a:pt x="312271" y="392728"/>
                  <a:pt x="312182" y="379155"/>
                  <a:pt x="320486" y="370761"/>
                </a:cubicBezTo>
                <a:lnTo>
                  <a:pt x="460147" y="229314"/>
                </a:lnTo>
                <a:cubicBezTo>
                  <a:pt x="468362" y="221010"/>
                  <a:pt x="468362" y="207526"/>
                  <a:pt x="460147" y="199221"/>
                </a:cubicBezTo>
                <a:lnTo>
                  <a:pt x="327720" y="65097"/>
                </a:lnTo>
                <a:cubicBezTo>
                  <a:pt x="319415" y="56704"/>
                  <a:pt x="319504" y="43130"/>
                  <a:pt x="327898" y="34826"/>
                </a:cubicBezTo>
                <a:cubicBezTo>
                  <a:pt x="336292" y="26521"/>
                  <a:pt x="349865" y="26610"/>
                  <a:pt x="358170" y="35004"/>
                </a:cubicBezTo>
                <a:close/>
                <a:moveTo>
                  <a:pt x="28664" y="204936"/>
                </a:moveTo>
                <a:lnTo>
                  <a:pt x="28664" y="85725"/>
                </a:lnTo>
                <a:cubicBezTo>
                  <a:pt x="28664" y="54203"/>
                  <a:pt x="54293" y="28575"/>
                  <a:pt x="85814" y="28575"/>
                </a:cubicBezTo>
                <a:lnTo>
                  <a:pt x="205026" y="28575"/>
                </a:lnTo>
                <a:cubicBezTo>
                  <a:pt x="220206" y="28575"/>
                  <a:pt x="234761" y="34558"/>
                  <a:pt x="245477" y="45274"/>
                </a:cubicBezTo>
                <a:lnTo>
                  <a:pt x="374065" y="173861"/>
                </a:lnTo>
                <a:cubicBezTo>
                  <a:pt x="396389" y="196185"/>
                  <a:pt x="396389" y="232350"/>
                  <a:pt x="374065" y="254675"/>
                </a:cubicBezTo>
                <a:lnTo>
                  <a:pt x="254853" y="373886"/>
                </a:lnTo>
                <a:cubicBezTo>
                  <a:pt x="232529" y="396210"/>
                  <a:pt x="196364" y="396210"/>
                  <a:pt x="174040" y="373886"/>
                </a:cubicBezTo>
                <a:lnTo>
                  <a:pt x="45452" y="245299"/>
                </a:lnTo>
                <a:cubicBezTo>
                  <a:pt x="34736" y="234583"/>
                  <a:pt x="28754" y="220027"/>
                  <a:pt x="28754" y="204847"/>
                </a:cubicBezTo>
                <a:close/>
                <a:moveTo>
                  <a:pt x="157252" y="128588"/>
                </a:moveTo>
                <a:cubicBezTo>
                  <a:pt x="157252" y="112817"/>
                  <a:pt x="144448" y="100013"/>
                  <a:pt x="128677" y="100013"/>
                </a:cubicBezTo>
                <a:cubicBezTo>
                  <a:pt x="112906" y="100013"/>
                  <a:pt x="100102" y="112817"/>
                  <a:pt x="100102" y="128588"/>
                </a:cubicBezTo>
                <a:cubicBezTo>
                  <a:pt x="100102" y="144358"/>
                  <a:pt x="112906" y="157163"/>
                  <a:pt x="128677" y="157163"/>
                </a:cubicBezTo>
                <a:cubicBezTo>
                  <a:pt x="144448" y="157163"/>
                  <a:pt x="157252" y="144358"/>
                  <a:pt x="157252" y="128588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1" name="Text 8"/>
          <p:cNvSpPr/>
          <p:nvPr/>
        </p:nvSpPr>
        <p:spPr>
          <a:xfrm>
            <a:off x="4910773" y="4343400"/>
            <a:ext cx="2374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Buscar Productos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250214" y="47498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Localiza elementos específicos usando selectores CSS como clases o IDs.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584055" y="3175000"/>
            <a:ext cx="990600" cy="990600"/>
          </a:xfrm>
          <a:custGeom>
            <a:avLst/>
            <a:gdLst/>
            <a:ahLst/>
            <a:cxnLst/>
            <a:rect l="l" t="t" r="r" b="b"/>
            <a:pathLst>
              <a:path w="990600" h="990600">
                <a:moveTo>
                  <a:pt x="495300" y="0"/>
                </a:moveTo>
                <a:lnTo>
                  <a:pt x="495300" y="0"/>
                </a:lnTo>
                <a:cubicBezTo>
                  <a:pt x="768664" y="0"/>
                  <a:pt x="990600" y="221936"/>
                  <a:pt x="990600" y="495300"/>
                </a:cubicBezTo>
                <a:lnTo>
                  <a:pt x="990600" y="495300"/>
                </a:lnTo>
                <a:cubicBezTo>
                  <a:pt x="990600" y="768664"/>
                  <a:pt x="768664" y="990600"/>
                  <a:pt x="495300" y="990600"/>
                </a:cubicBezTo>
                <a:lnTo>
                  <a:pt x="495300" y="990600"/>
                </a:lnTo>
                <a:cubicBezTo>
                  <a:pt x="221936" y="990600"/>
                  <a:pt x="0" y="768664"/>
                  <a:pt x="0" y="495300"/>
                </a:cubicBezTo>
                <a:lnTo>
                  <a:pt x="0" y="495300"/>
                </a:lnTo>
                <a:cubicBezTo>
                  <a:pt x="0" y="221936"/>
                  <a:pt x="221936" y="0"/>
                  <a:pt x="49530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9863455" y="3454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8575" y="57150"/>
                </a:moveTo>
                <a:cubicBezTo>
                  <a:pt x="17056" y="57150"/>
                  <a:pt x="6608" y="64115"/>
                  <a:pt x="2143" y="74831"/>
                </a:cubicBezTo>
                <a:cubicBezTo>
                  <a:pt x="-2322" y="85546"/>
                  <a:pt x="179" y="97780"/>
                  <a:pt x="8394" y="105906"/>
                </a:cubicBezTo>
                <a:lnTo>
                  <a:pt x="171450" y="269051"/>
                </a:lnTo>
                <a:lnTo>
                  <a:pt x="171450" y="371475"/>
                </a:lnTo>
                <a:cubicBezTo>
                  <a:pt x="171450" y="379065"/>
                  <a:pt x="174486" y="386298"/>
                  <a:pt x="179844" y="391656"/>
                </a:cubicBezTo>
                <a:lnTo>
                  <a:pt x="236994" y="448806"/>
                </a:lnTo>
                <a:cubicBezTo>
                  <a:pt x="245209" y="457021"/>
                  <a:pt x="257443" y="459432"/>
                  <a:pt x="268159" y="454968"/>
                </a:cubicBezTo>
                <a:cubicBezTo>
                  <a:pt x="278874" y="450503"/>
                  <a:pt x="285750" y="440144"/>
                  <a:pt x="285750" y="428625"/>
                </a:cubicBezTo>
                <a:lnTo>
                  <a:pt x="285750" y="269051"/>
                </a:lnTo>
                <a:lnTo>
                  <a:pt x="448806" y="105995"/>
                </a:lnTo>
                <a:cubicBezTo>
                  <a:pt x="457021" y="97780"/>
                  <a:pt x="459432" y="85546"/>
                  <a:pt x="454968" y="74831"/>
                </a:cubicBezTo>
                <a:cubicBezTo>
                  <a:pt x="450503" y="64115"/>
                  <a:pt x="440144" y="57150"/>
                  <a:pt x="428625" y="57150"/>
                </a:cubicBezTo>
                <a:lnTo>
                  <a:pt x="28575" y="57150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5" name="Text 12"/>
          <p:cNvSpPr/>
          <p:nvPr/>
        </p:nvSpPr>
        <p:spPr>
          <a:xfrm>
            <a:off x="9009380" y="4343400"/>
            <a:ext cx="2171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Extraer y Filtrar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246428" y="47498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Obtiene precios, imágenes y enlaces, eliminando publicidad o contenido irrelevante.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8756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Aplicaciones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10000"/>
              </a:lnSpc>
              <a:buNone/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655321"/>
            <a:ext cx="5638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Aplicación: </a:t>
            </a:r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E-commerce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1366521"/>
            <a:ext cx="56388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 aplicó el scraper en sitios como Amazon, eBay y AliExpress para extraer datos clave de productos.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382521"/>
            <a:ext cx="5613400" cy="914400"/>
          </a:xfrm>
          <a:custGeom>
            <a:avLst/>
            <a:gdLst/>
            <a:ahLst/>
            <a:cxnLst/>
            <a:rect l="l" t="t" r="r" b="b"/>
            <a:pathLst>
              <a:path w="5613400" h="914400">
                <a:moveTo>
                  <a:pt x="101599" y="0"/>
                </a:moveTo>
                <a:lnTo>
                  <a:pt x="5511801" y="0"/>
                </a:lnTo>
                <a:cubicBezTo>
                  <a:pt x="5567913" y="0"/>
                  <a:pt x="5613400" y="45487"/>
                  <a:pt x="5613400" y="101599"/>
                </a:cubicBezTo>
                <a:lnTo>
                  <a:pt x="5613400" y="812801"/>
                </a:lnTo>
                <a:cubicBezTo>
                  <a:pt x="5613400" y="868913"/>
                  <a:pt x="5567913" y="914400"/>
                  <a:pt x="5511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461010" y="2722882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77961" y="117673"/>
                </a:moveTo>
                <a:cubicBezTo>
                  <a:pt x="283121" y="123527"/>
                  <a:pt x="292001" y="124817"/>
                  <a:pt x="298698" y="120402"/>
                </a:cubicBezTo>
                <a:cubicBezTo>
                  <a:pt x="305991" y="115540"/>
                  <a:pt x="307975" y="105668"/>
                  <a:pt x="303113" y="98375"/>
                </a:cubicBezTo>
                <a:lnTo>
                  <a:pt x="279301" y="62657"/>
                </a:lnTo>
                <a:cubicBezTo>
                  <a:pt x="277912" y="60573"/>
                  <a:pt x="276027" y="58837"/>
                  <a:pt x="273794" y="57596"/>
                </a:cubicBezTo>
                <a:lnTo>
                  <a:pt x="174327" y="2332"/>
                </a:lnTo>
                <a:cubicBezTo>
                  <a:pt x="164753" y="-2977"/>
                  <a:pt x="153095" y="-2977"/>
                  <a:pt x="143470" y="2332"/>
                </a:cubicBezTo>
                <a:lnTo>
                  <a:pt x="44053" y="57547"/>
                </a:lnTo>
                <a:cubicBezTo>
                  <a:pt x="41374" y="59035"/>
                  <a:pt x="39241" y="61218"/>
                  <a:pt x="37802" y="63897"/>
                </a:cubicBezTo>
                <a:lnTo>
                  <a:pt x="13742" y="108496"/>
                </a:lnTo>
                <a:cubicBezTo>
                  <a:pt x="7491" y="120104"/>
                  <a:pt x="11857" y="134541"/>
                  <a:pt x="23465" y="140791"/>
                </a:cubicBezTo>
                <a:lnTo>
                  <a:pt x="39836" y="149572"/>
                </a:lnTo>
                <a:lnTo>
                  <a:pt x="39836" y="176014"/>
                </a:lnTo>
                <a:cubicBezTo>
                  <a:pt x="39836" y="187424"/>
                  <a:pt x="45988" y="197991"/>
                  <a:pt x="55910" y="203646"/>
                </a:cubicBezTo>
                <a:lnTo>
                  <a:pt x="143222" y="253107"/>
                </a:lnTo>
                <a:cubicBezTo>
                  <a:pt x="152946" y="258614"/>
                  <a:pt x="164802" y="258614"/>
                  <a:pt x="174526" y="253107"/>
                </a:cubicBezTo>
                <a:lnTo>
                  <a:pt x="261838" y="203646"/>
                </a:lnTo>
                <a:cubicBezTo>
                  <a:pt x="271810" y="197991"/>
                  <a:pt x="277912" y="187474"/>
                  <a:pt x="277912" y="176014"/>
                </a:cubicBezTo>
                <a:lnTo>
                  <a:pt x="277912" y="117723"/>
                </a:lnTo>
                <a:close/>
                <a:moveTo>
                  <a:pt x="158899" y="112812"/>
                </a:moveTo>
                <a:lnTo>
                  <a:pt x="84435" y="71438"/>
                </a:lnTo>
                <a:lnTo>
                  <a:pt x="158899" y="30063"/>
                </a:lnTo>
                <a:lnTo>
                  <a:pt x="233362" y="71438"/>
                </a:lnTo>
                <a:lnTo>
                  <a:pt x="158899" y="112812"/>
                </a:lnTo>
                <a:close/>
                <a:moveTo>
                  <a:pt x="138311" y="137716"/>
                </a:moveTo>
                <a:lnTo>
                  <a:pt x="127744" y="160635"/>
                </a:lnTo>
                <a:lnTo>
                  <a:pt x="45492" y="116582"/>
                </a:lnTo>
                <a:lnTo>
                  <a:pt x="58093" y="93166"/>
                </a:lnTo>
                <a:lnTo>
                  <a:pt x="138311" y="137716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7" name="Text 4"/>
          <p:cNvSpPr/>
          <p:nvPr/>
        </p:nvSpPr>
        <p:spPr>
          <a:xfrm>
            <a:off x="1026160" y="2545082"/>
            <a:ext cx="4699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Productos: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Nombres, descripciones y características.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3469639"/>
            <a:ext cx="5613400" cy="711200"/>
          </a:xfrm>
          <a:custGeom>
            <a:avLst/>
            <a:gdLst/>
            <a:ahLst/>
            <a:cxnLst/>
            <a:rect l="l" t="t" r="r" b="b"/>
            <a:pathLst>
              <a:path w="5613400" h="711200">
                <a:moveTo>
                  <a:pt x="101602" y="0"/>
                </a:moveTo>
                <a:lnTo>
                  <a:pt x="5511798" y="0"/>
                </a:lnTo>
                <a:cubicBezTo>
                  <a:pt x="5567911" y="0"/>
                  <a:pt x="5613400" y="45489"/>
                  <a:pt x="5613400" y="101602"/>
                </a:cubicBezTo>
                <a:lnTo>
                  <a:pt x="5613400" y="609598"/>
                </a:lnTo>
                <a:cubicBezTo>
                  <a:pt x="5613400" y="665711"/>
                  <a:pt x="5567911" y="711200"/>
                  <a:pt x="55117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4B1C9">
              <a:alpha val="20000"/>
            </a:srgbClr>
          </a:solidFill>
          <a:ln w="10160">
            <a:solidFill>
              <a:srgbClr val="34B1C9">
                <a:alpha val="50196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0385" y="3708400"/>
            <a:ext cx="158750" cy="254000"/>
          </a:xfrm>
          <a:custGeom>
            <a:avLst/>
            <a:gdLst/>
            <a:ahLst/>
            <a:cxnLst/>
            <a:rect l="l" t="t" r="r" b="b"/>
            <a:pathLst>
              <a:path w="158750" h="254000">
                <a:moveTo>
                  <a:pt x="67469" y="11906"/>
                </a:moveTo>
                <a:cubicBezTo>
                  <a:pt x="67469" y="5308"/>
                  <a:pt x="72777" y="0"/>
                  <a:pt x="79375" y="0"/>
                </a:cubicBezTo>
                <a:cubicBezTo>
                  <a:pt x="85973" y="0"/>
                  <a:pt x="91281" y="5308"/>
                  <a:pt x="91281" y="11906"/>
                </a:cubicBezTo>
                <a:lnTo>
                  <a:pt x="91281" y="31750"/>
                </a:lnTo>
                <a:lnTo>
                  <a:pt x="119063" y="31750"/>
                </a:lnTo>
                <a:cubicBezTo>
                  <a:pt x="127843" y="31750"/>
                  <a:pt x="134938" y="38844"/>
                  <a:pt x="134938" y="47625"/>
                </a:cubicBezTo>
                <a:cubicBezTo>
                  <a:pt x="134938" y="56406"/>
                  <a:pt x="127843" y="63500"/>
                  <a:pt x="119063" y="63500"/>
                </a:cubicBezTo>
                <a:lnTo>
                  <a:pt x="62061" y="63500"/>
                </a:lnTo>
                <a:cubicBezTo>
                  <a:pt x="49709" y="63500"/>
                  <a:pt x="39688" y="73521"/>
                  <a:pt x="39688" y="85874"/>
                </a:cubicBezTo>
                <a:cubicBezTo>
                  <a:pt x="39688" y="97036"/>
                  <a:pt x="47873" y="106462"/>
                  <a:pt x="58886" y="108049"/>
                </a:cubicBezTo>
                <a:lnTo>
                  <a:pt x="104329" y="114548"/>
                </a:lnTo>
                <a:cubicBezTo>
                  <a:pt x="131018" y="118368"/>
                  <a:pt x="150813" y="141188"/>
                  <a:pt x="150813" y="168126"/>
                </a:cubicBezTo>
                <a:cubicBezTo>
                  <a:pt x="150813" y="198041"/>
                  <a:pt x="126554" y="222250"/>
                  <a:pt x="96689" y="222250"/>
                </a:cubicBezTo>
                <a:lnTo>
                  <a:pt x="91281" y="222250"/>
                </a:lnTo>
                <a:lnTo>
                  <a:pt x="91281" y="242094"/>
                </a:lnTo>
                <a:cubicBezTo>
                  <a:pt x="91281" y="248692"/>
                  <a:pt x="85973" y="254000"/>
                  <a:pt x="79375" y="254000"/>
                </a:cubicBezTo>
                <a:cubicBezTo>
                  <a:pt x="72777" y="254000"/>
                  <a:pt x="67469" y="248692"/>
                  <a:pt x="67469" y="242094"/>
                </a:cubicBezTo>
                <a:lnTo>
                  <a:pt x="67469" y="222250"/>
                </a:lnTo>
                <a:lnTo>
                  <a:pt x="31750" y="222250"/>
                </a:lnTo>
                <a:cubicBezTo>
                  <a:pt x="22969" y="222250"/>
                  <a:pt x="15875" y="215156"/>
                  <a:pt x="15875" y="206375"/>
                </a:cubicBezTo>
                <a:cubicBezTo>
                  <a:pt x="15875" y="197594"/>
                  <a:pt x="22969" y="190500"/>
                  <a:pt x="31750" y="190500"/>
                </a:cubicBezTo>
                <a:lnTo>
                  <a:pt x="96689" y="190500"/>
                </a:lnTo>
                <a:cubicBezTo>
                  <a:pt x="109041" y="190500"/>
                  <a:pt x="119063" y="180479"/>
                  <a:pt x="119063" y="168126"/>
                </a:cubicBezTo>
                <a:cubicBezTo>
                  <a:pt x="119063" y="156964"/>
                  <a:pt x="110877" y="147538"/>
                  <a:pt x="99864" y="145951"/>
                </a:cubicBezTo>
                <a:lnTo>
                  <a:pt x="54421" y="139452"/>
                </a:lnTo>
                <a:cubicBezTo>
                  <a:pt x="27732" y="135682"/>
                  <a:pt x="7938" y="112812"/>
                  <a:pt x="7938" y="85874"/>
                </a:cubicBezTo>
                <a:cubicBezTo>
                  <a:pt x="7938" y="56009"/>
                  <a:pt x="32196" y="31750"/>
                  <a:pt x="62061" y="31750"/>
                </a:cubicBezTo>
                <a:lnTo>
                  <a:pt x="67469" y="31750"/>
                </a:lnTo>
                <a:lnTo>
                  <a:pt x="67469" y="11906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26160" y="3683000"/>
            <a:ext cx="416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Precios: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Costos actuales, descuentos y ofertas.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4353561"/>
            <a:ext cx="5613400" cy="914400"/>
          </a:xfrm>
          <a:custGeom>
            <a:avLst/>
            <a:gdLst/>
            <a:ahLst/>
            <a:cxnLst/>
            <a:rect l="l" t="t" r="r" b="b"/>
            <a:pathLst>
              <a:path w="5613400" h="914400">
                <a:moveTo>
                  <a:pt x="101599" y="0"/>
                </a:moveTo>
                <a:lnTo>
                  <a:pt x="5511801" y="0"/>
                </a:lnTo>
                <a:cubicBezTo>
                  <a:pt x="5567913" y="0"/>
                  <a:pt x="5613400" y="45487"/>
                  <a:pt x="5613400" y="101599"/>
                </a:cubicBezTo>
                <a:lnTo>
                  <a:pt x="5613400" y="812801"/>
                </a:lnTo>
                <a:cubicBezTo>
                  <a:pt x="5613400" y="868913"/>
                  <a:pt x="5567913" y="914400"/>
                  <a:pt x="5511801" y="914400"/>
                </a:cubicBezTo>
                <a:lnTo>
                  <a:pt x="101599" y="914400"/>
                </a:lnTo>
                <a:cubicBezTo>
                  <a:pt x="45487" y="914400"/>
                  <a:pt x="0" y="868913"/>
                  <a:pt x="0" y="8128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476885" y="4693921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47625" y="47625"/>
                </a:moveTo>
                <a:cubicBezTo>
                  <a:pt x="47625" y="30113"/>
                  <a:pt x="61863" y="15875"/>
                  <a:pt x="79375" y="15875"/>
                </a:cubicBezTo>
                <a:lnTo>
                  <a:pt x="238125" y="15875"/>
                </a:lnTo>
                <a:cubicBezTo>
                  <a:pt x="255637" y="15875"/>
                  <a:pt x="269875" y="30113"/>
                  <a:pt x="269875" y="47625"/>
                </a:cubicBezTo>
                <a:lnTo>
                  <a:pt x="269875" y="174625"/>
                </a:lnTo>
                <a:cubicBezTo>
                  <a:pt x="269875" y="192137"/>
                  <a:pt x="255637" y="206375"/>
                  <a:pt x="238125" y="206375"/>
                </a:cubicBezTo>
                <a:lnTo>
                  <a:pt x="79375" y="206375"/>
                </a:lnTo>
                <a:cubicBezTo>
                  <a:pt x="61863" y="206375"/>
                  <a:pt x="47625" y="192137"/>
                  <a:pt x="47625" y="174625"/>
                </a:cubicBezTo>
                <a:lnTo>
                  <a:pt x="47625" y="47625"/>
                </a:lnTo>
                <a:close/>
                <a:moveTo>
                  <a:pt x="11906" y="63500"/>
                </a:moveTo>
                <a:cubicBezTo>
                  <a:pt x="18504" y="63500"/>
                  <a:pt x="23812" y="68808"/>
                  <a:pt x="23812" y="75406"/>
                </a:cubicBezTo>
                <a:lnTo>
                  <a:pt x="23812" y="222250"/>
                </a:lnTo>
                <a:cubicBezTo>
                  <a:pt x="23812" y="226616"/>
                  <a:pt x="27384" y="230188"/>
                  <a:pt x="31750" y="230188"/>
                </a:cubicBezTo>
                <a:lnTo>
                  <a:pt x="210344" y="230188"/>
                </a:lnTo>
                <a:cubicBezTo>
                  <a:pt x="216942" y="230188"/>
                  <a:pt x="222250" y="235496"/>
                  <a:pt x="222250" y="242094"/>
                </a:cubicBezTo>
                <a:cubicBezTo>
                  <a:pt x="222250" y="248692"/>
                  <a:pt x="216942" y="254000"/>
                  <a:pt x="210344" y="254000"/>
                </a:cubicBezTo>
                <a:lnTo>
                  <a:pt x="31750" y="254000"/>
                </a:lnTo>
                <a:cubicBezTo>
                  <a:pt x="14238" y="254000"/>
                  <a:pt x="0" y="239762"/>
                  <a:pt x="0" y="222250"/>
                </a:cubicBezTo>
                <a:lnTo>
                  <a:pt x="0" y="75406"/>
                </a:lnTo>
                <a:cubicBezTo>
                  <a:pt x="0" y="68808"/>
                  <a:pt x="5308" y="63500"/>
                  <a:pt x="11906" y="63500"/>
                </a:cubicBezTo>
                <a:close/>
                <a:moveTo>
                  <a:pt x="95250" y="79375"/>
                </a:moveTo>
                <a:cubicBezTo>
                  <a:pt x="104012" y="79375"/>
                  <a:pt x="111125" y="72262"/>
                  <a:pt x="111125" y="63500"/>
                </a:cubicBezTo>
                <a:cubicBezTo>
                  <a:pt x="111125" y="54738"/>
                  <a:pt x="104012" y="47625"/>
                  <a:pt x="95250" y="47625"/>
                </a:cubicBezTo>
                <a:cubicBezTo>
                  <a:pt x="86488" y="47625"/>
                  <a:pt x="79375" y="54738"/>
                  <a:pt x="79375" y="63500"/>
                </a:cubicBezTo>
                <a:cubicBezTo>
                  <a:pt x="79375" y="72262"/>
                  <a:pt x="86488" y="79375"/>
                  <a:pt x="95250" y="79375"/>
                </a:cubicBezTo>
                <a:close/>
                <a:moveTo>
                  <a:pt x="192732" y="85080"/>
                </a:moveTo>
                <a:cubicBezTo>
                  <a:pt x="190550" y="81558"/>
                  <a:pt x="186730" y="79375"/>
                  <a:pt x="182563" y="79375"/>
                </a:cubicBezTo>
                <a:cubicBezTo>
                  <a:pt x="178395" y="79375"/>
                  <a:pt x="174575" y="81558"/>
                  <a:pt x="172393" y="85080"/>
                </a:cubicBezTo>
                <a:lnTo>
                  <a:pt x="144463" y="130770"/>
                </a:lnTo>
                <a:lnTo>
                  <a:pt x="132308" y="115590"/>
                </a:lnTo>
                <a:cubicBezTo>
                  <a:pt x="130026" y="112762"/>
                  <a:pt x="126653" y="111125"/>
                  <a:pt x="123031" y="111125"/>
                </a:cubicBezTo>
                <a:cubicBezTo>
                  <a:pt x="119410" y="111125"/>
                  <a:pt x="115987" y="112762"/>
                  <a:pt x="113754" y="115590"/>
                </a:cubicBezTo>
                <a:lnTo>
                  <a:pt x="82004" y="155277"/>
                </a:lnTo>
                <a:cubicBezTo>
                  <a:pt x="79127" y="158849"/>
                  <a:pt x="78581" y="163761"/>
                  <a:pt x="80566" y="167878"/>
                </a:cubicBezTo>
                <a:cubicBezTo>
                  <a:pt x="82550" y="171996"/>
                  <a:pt x="86717" y="174625"/>
                  <a:pt x="91281" y="174625"/>
                </a:cubicBezTo>
                <a:lnTo>
                  <a:pt x="226219" y="174625"/>
                </a:lnTo>
                <a:cubicBezTo>
                  <a:pt x="230535" y="174625"/>
                  <a:pt x="234504" y="172293"/>
                  <a:pt x="236587" y="168523"/>
                </a:cubicBezTo>
                <a:cubicBezTo>
                  <a:pt x="238671" y="164753"/>
                  <a:pt x="238621" y="160189"/>
                  <a:pt x="236339" y="156468"/>
                </a:cubicBezTo>
                <a:lnTo>
                  <a:pt x="192683" y="85030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3" name="Text 10"/>
          <p:cNvSpPr/>
          <p:nvPr/>
        </p:nvSpPr>
        <p:spPr>
          <a:xfrm>
            <a:off x="1026160" y="4516121"/>
            <a:ext cx="4699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Multimedia: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URLs de imágenes y videos de productos.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254000" y="5593082"/>
            <a:ext cx="5638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>
                    <a:alpha val="90196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Esto permite crear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highlight>
                  <a:srgbClr val="57AFFF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comparadores de precios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>
                    <a:alpha val="90196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y analizar la competencia en tiempo real.</a:t>
            </a:r>
            <a:endParaRPr lang="en-US" sz="1600" dirty="0"/>
          </a:p>
        </p:txBody>
      </p:sp>
      <p:pic>
        <p:nvPicPr>
          <p:cNvPr id="15" name="Image 1" descr="https://kimi-web-img.moonshot.cn/img/cdn.pixabay.com/f8fa69563f0cf26fb54abbd47ccbe195806fd621.jpg">    </p:cNvPr>
          <p:cNvPicPr>
            <a:picLocks noChangeAspect="1"/>
          </p:cNvPicPr>
          <p:nvPr/>
        </p:nvPicPr>
        <p:blipFill>
          <a:blip r:embed="rId2"/>
          <a:srcRect l="10803" r="10803" t="0" b="0"/>
          <a:stretch/>
        </p:blipFill>
        <p:spPr>
          <a:xfrm>
            <a:off x="6299200" y="889000"/>
            <a:ext cx="5638800" cy="5080000"/>
          </a:xfrm>
          <a:prstGeom prst="roundRect">
            <a:avLst>
              <a:gd name="adj" fmla="val 200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540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Otros Sectores Útiles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9652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web scraping es una herramienta versátil con múltiples aplicaciones.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1727200"/>
            <a:ext cx="3708400" cy="2286000"/>
          </a:xfrm>
          <a:custGeom>
            <a:avLst/>
            <a:gdLst/>
            <a:ahLst/>
            <a:cxnLst/>
            <a:rect l="l" t="t" r="r" b="b"/>
            <a:pathLst>
              <a:path w="3708400" h="2286000">
                <a:moveTo>
                  <a:pt x="101590" y="0"/>
                </a:moveTo>
                <a:lnTo>
                  <a:pt x="3606810" y="0"/>
                </a:lnTo>
                <a:cubicBezTo>
                  <a:pt x="3662917" y="0"/>
                  <a:pt x="3708400" y="45483"/>
                  <a:pt x="3708400" y="101590"/>
                </a:cubicBezTo>
                <a:lnTo>
                  <a:pt x="3708400" y="2184410"/>
                </a:lnTo>
                <a:cubicBezTo>
                  <a:pt x="3708400" y="2240517"/>
                  <a:pt x="3662917" y="2286000"/>
                  <a:pt x="36068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1929289" y="226076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0" y="309563"/>
                </a:moveTo>
                <a:lnTo>
                  <a:pt x="0" y="89297"/>
                </a:lnTo>
                <a:cubicBezTo>
                  <a:pt x="0" y="79400"/>
                  <a:pt x="7962" y="71438"/>
                  <a:pt x="17859" y="71438"/>
                </a:cubicBezTo>
                <a:cubicBezTo>
                  <a:pt x="27756" y="71438"/>
                  <a:pt x="35719" y="79400"/>
                  <a:pt x="35719" y="89297"/>
                </a:cubicBezTo>
                <a:lnTo>
                  <a:pt x="35719" y="303609"/>
                </a:lnTo>
                <a:cubicBezTo>
                  <a:pt x="35719" y="313506"/>
                  <a:pt x="43681" y="321469"/>
                  <a:pt x="53578" y="321469"/>
                </a:cubicBezTo>
                <a:cubicBezTo>
                  <a:pt x="63475" y="321469"/>
                  <a:pt x="71438" y="313506"/>
                  <a:pt x="71438" y="303609"/>
                </a:cubicBezTo>
                <a:lnTo>
                  <a:pt x="71438" y="71438"/>
                </a:lnTo>
                <a:cubicBezTo>
                  <a:pt x="71438" y="45169"/>
                  <a:pt x="92794" y="23812"/>
                  <a:pt x="119063" y="23812"/>
                </a:cubicBezTo>
                <a:lnTo>
                  <a:pt x="333375" y="23812"/>
                </a:lnTo>
                <a:cubicBezTo>
                  <a:pt x="359643" y="23812"/>
                  <a:pt x="381000" y="45169"/>
                  <a:pt x="381000" y="71438"/>
                </a:cubicBezTo>
                <a:lnTo>
                  <a:pt x="381000" y="309563"/>
                </a:lnTo>
                <a:cubicBezTo>
                  <a:pt x="381000" y="335831"/>
                  <a:pt x="359643" y="357188"/>
                  <a:pt x="333375" y="357188"/>
                </a:cubicBezTo>
                <a:lnTo>
                  <a:pt x="47625" y="357188"/>
                </a:lnTo>
                <a:cubicBezTo>
                  <a:pt x="21357" y="357188"/>
                  <a:pt x="0" y="335831"/>
                  <a:pt x="0" y="309563"/>
                </a:cubicBezTo>
                <a:close/>
                <a:moveTo>
                  <a:pt x="119063" y="95250"/>
                </a:moveTo>
                <a:lnTo>
                  <a:pt x="119063" y="142875"/>
                </a:lnTo>
                <a:cubicBezTo>
                  <a:pt x="119063" y="156046"/>
                  <a:pt x="129704" y="166688"/>
                  <a:pt x="142875" y="166688"/>
                </a:cubicBezTo>
                <a:lnTo>
                  <a:pt x="190500" y="166688"/>
                </a:lnTo>
                <a:cubicBezTo>
                  <a:pt x="203671" y="166688"/>
                  <a:pt x="214313" y="156046"/>
                  <a:pt x="214313" y="142875"/>
                </a:cubicBezTo>
                <a:lnTo>
                  <a:pt x="214313" y="95250"/>
                </a:lnTo>
                <a:cubicBezTo>
                  <a:pt x="214313" y="82079"/>
                  <a:pt x="203671" y="71438"/>
                  <a:pt x="190500" y="71438"/>
                </a:cubicBezTo>
                <a:lnTo>
                  <a:pt x="142875" y="71438"/>
                </a:lnTo>
                <a:cubicBezTo>
                  <a:pt x="129704" y="71438"/>
                  <a:pt x="119063" y="82079"/>
                  <a:pt x="119063" y="95250"/>
                </a:cubicBezTo>
                <a:close/>
                <a:moveTo>
                  <a:pt x="136922" y="273844"/>
                </a:moveTo>
                <a:cubicBezTo>
                  <a:pt x="127025" y="273844"/>
                  <a:pt x="119063" y="281806"/>
                  <a:pt x="119063" y="291703"/>
                </a:cubicBezTo>
                <a:cubicBezTo>
                  <a:pt x="119063" y="301600"/>
                  <a:pt x="127025" y="309563"/>
                  <a:pt x="136922" y="309563"/>
                </a:cubicBezTo>
                <a:lnTo>
                  <a:pt x="315516" y="309563"/>
                </a:lnTo>
                <a:cubicBezTo>
                  <a:pt x="325413" y="309563"/>
                  <a:pt x="333375" y="301600"/>
                  <a:pt x="333375" y="291703"/>
                </a:cubicBezTo>
                <a:cubicBezTo>
                  <a:pt x="333375" y="281806"/>
                  <a:pt x="325413" y="273844"/>
                  <a:pt x="315516" y="273844"/>
                </a:cubicBezTo>
                <a:lnTo>
                  <a:pt x="136922" y="273844"/>
                </a:lnTo>
                <a:close/>
                <a:moveTo>
                  <a:pt x="119063" y="220266"/>
                </a:moveTo>
                <a:cubicBezTo>
                  <a:pt x="119063" y="230163"/>
                  <a:pt x="127025" y="238125"/>
                  <a:pt x="136922" y="238125"/>
                </a:cubicBezTo>
                <a:lnTo>
                  <a:pt x="315516" y="238125"/>
                </a:lnTo>
                <a:cubicBezTo>
                  <a:pt x="325413" y="238125"/>
                  <a:pt x="333375" y="230163"/>
                  <a:pt x="333375" y="220266"/>
                </a:cubicBezTo>
                <a:cubicBezTo>
                  <a:pt x="333375" y="210369"/>
                  <a:pt x="325413" y="202406"/>
                  <a:pt x="315516" y="202406"/>
                </a:cubicBezTo>
                <a:lnTo>
                  <a:pt x="136922" y="202406"/>
                </a:lnTo>
                <a:cubicBezTo>
                  <a:pt x="127025" y="202406"/>
                  <a:pt x="119063" y="210369"/>
                  <a:pt x="119063" y="220266"/>
                </a:cubicBezTo>
                <a:close/>
                <a:moveTo>
                  <a:pt x="267891" y="130969"/>
                </a:moveTo>
                <a:cubicBezTo>
                  <a:pt x="257994" y="130969"/>
                  <a:pt x="250031" y="138931"/>
                  <a:pt x="250031" y="148828"/>
                </a:cubicBezTo>
                <a:cubicBezTo>
                  <a:pt x="250031" y="158725"/>
                  <a:pt x="257994" y="166688"/>
                  <a:pt x="267891" y="166688"/>
                </a:cubicBezTo>
                <a:lnTo>
                  <a:pt x="315516" y="166688"/>
                </a:lnTo>
                <a:cubicBezTo>
                  <a:pt x="325413" y="166688"/>
                  <a:pt x="333375" y="158725"/>
                  <a:pt x="333375" y="148828"/>
                </a:cubicBezTo>
                <a:cubicBezTo>
                  <a:pt x="333375" y="138931"/>
                  <a:pt x="325413" y="130969"/>
                  <a:pt x="315516" y="130969"/>
                </a:cubicBezTo>
                <a:lnTo>
                  <a:pt x="267891" y="130969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7" name="Text 4"/>
          <p:cNvSpPr/>
          <p:nvPr/>
        </p:nvSpPr>
        <p:spPr>
          <a:xfrm>
            <a:off x="907098" y="2806861"/>
            <a:ext cx="241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Noticias y Medios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67360" y="3162461"/>
            <a:ext cx="330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Agregación de contenido y análisis de tendencias.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33228" y="1727200"/>
            <a:ext cx="3708400" cy="2286000"/>
          </a:xfrm>
          <a:custGeom>
            <a:avLst/>
            <a:gdLst/>
            <a:ahLst/>
            <a:cxnLst/>
            <a:rect l="l" t="t" r="r" b="b"/>
            <a:pathLst>
              <a:path w="3708400" h="2286000">
                <a:moveTo>
                  <a:pt x="101590" y="0"/>
                </a:moveTo>
                <a:lnTo>
                  <a:pt x="3606810" y="0"/>
                </a:lnTo>
                <a:cubicBezTo>
                  <a:pt x="3662917" y="0"/>
                  <a:pt x="3708400" y="45483"/>
                  <a:pt x="3708400" y="101590"/>
                </a:cubicBezTo>
                <a:lnTo>
                  <a:pt x="3708400" y="2184410"/>
                </a:lnTo>
                <a:cubicBezTo>
                  <a:pt x="3708400" y="2240517"/>
                  <a:pt x="3662917" y="2286000"/>
                  <a:pt x="36068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4B1C9">
              <a:alpha val="20000"/>
            </a:srgbClr>
          </a:solidFill>
          <a:ln w="10160">
            <a:solidFill>
              <a:srgbClr val="34B1C9">
                <a:alpha val="5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908516" y="226076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06722" y="6400"/>
                </a:moveTo>
                <a:cubicBezTo>
                  <a:pt x="197569" y="-2084"/>
                  <a:pt x="183431" y="-2084"/>
                  <a:pt x="174352" y="6400"/>
                </a:cubicBezTo>
                <a:lnTo>
                  <a:pt x="7665" y="161181"/>
                </a:lnTo>
                <a:cubicBezTo>
                  <a:pt x="521" y="167878"/>
                  <a:pt x="-1860" y="178222"/>
                  <a:pt x="1712" y="187300"/>
                </a:cubicBezTo>
                <a:cubicBezTo>
                  <a:pt x="5283" y="196379"/>
                  <a:pt x="13990" y="202406"/>
                  <a:pt x="23812" y="202406"/>
                </a:cubicBezTo>
                <a:lnTo>
                  <a:pt x="35719" y="202406"/>
                </a:lnTo>
                <a:lnTo>
                  <a:pt x="35719" y="333375"/>
                </a:lnTo>
                <a:cubicBezTo>
                  <a:pt x="35719" y="359643"/>
                  <a:pt x="57076" y="381000"/>
                  <a:pt x="83344" y="381000"/>
                </a:cubicBezTo>
                <a:lnTo>
                  <a:pt x="297656" y="381000"/>
                </a:lnTo>
                <a:cubicBezTo>
                  <a:pt x="323924" y="381000"/>
                  <a:pt x="345281" y="359643"/>
                  <a:pt x="345281" y="333375"/>
                </a:cubicBezTo>
                <a:lnTo>
                  <a:pt x="345281" y="202406"/>
                </a:lnTo>
                <a:lnTo>
                  <a:pt x="357188" y="202406"/>
                </a:lnTo>
                <a:cubicBezTo>
                  <a:pt x="367010" y="202406"/>
                  <a:pt x="375791" y="196379"/>
                  <a:pt x="379363" y="187300"/>
                </a:cubicBezTo>
                <a:cubicBezTo>
                  <a:pt x="382935" y="178222"/>
                  <a:pt x="380554" y="167804"/>
                  <a:pt x="373410" y="161181"/>
                </a:cubicBezTo>
                <a:lnTo>
                  <a:pt x="206722" y="6400"/>
                </a:lnTo>
                <a:close/>
                <a:moveTo>
                  <a:pt x="178594" y="238125"/>
                </a:moveTo>
                <a:lnTo>
                  <a:pt x="202406" y="238125"/>
                </a:lnTo>
                <a:cubicBezTo>
                  <a:pt x="222126" y="238125"/>
                  <a:pt x="238125" y="254124"/>
                  <a:pt x="238125" y="273844"/>
                </a:cubicBezTo>
                <a:lnTo>
                  <a:pt x="238125" y="345281"/>
                </a:lnTo>
                <a:lnTo>
                  <a:pt x="142875" y="345281"/>
                </a:lnTo>
                <a:lnTo>
                  <a:pt x="142875" y="273844"/>
                </a:lnTo>
                <a:cubicBezTo>
                  <a:pt x="142875" y="254124"/>
                  <a:pt x="158874" y="238125"/>
                  <a:pt x="178594" y="238125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1" name="Text 8"/>
          <p:cNvSpPr/>
          <p:nvPr/>
        </p:nvSpPr>
        <p:spPr>
          <a:xfrm>
            <a:off x="5125879" y="2806861"/>
            <a:ext cx="1943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Bienes Raíces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46588" y="3162461"/>
            <a:ext cx="330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Monitoreo de precios y características de propiedades.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212614" y="1727200"/>
            <a:ext cx="3708400" cy="2286000"/>
          </a:xfrm>
          <a:custGeom>
            <a:avLst/>
            <a:gdLst/>
            <a:ahLst/>
            <a:cxnLst/>
            <a:rect l="l" t="t" r="r" b="b"/>
            <a:pathLst>
              <a:path w="3708400" h="2286000">
                <a:moveTo>
                  <a:pt x="101590" y="0"/>
                </a:moveTo>
                <a:lnTo>
                  <a:pt x="3606810" y="0"/>
                </a:lnTo>
                <a:cubicBezTo>
                  <a:pt x="3662917" y="0"/>
                  <a:pt x="3708400" y="45483"/>
                  <a:pt x="3708400" y="101590"/>
                </a:cubicBezTo>
                <a:lnTo>
                  <a:pt x="3708400" y="2184410"/>
                </a:lnTo>
                <a:cubicBezTo>
                  <a:pt x="3708400" y="2240517"/>
                  <a:pt x="3662917" y="2286000"/>
                  <a:pt x="36068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9887903" y="226076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48828" y="35719"/>
                </a:moveTo>
                <a:lnTo>
                  <a:pt x="232172" y="35719"/>
                </a:lnTo>
                <a:cubicBezTo>
                  <a:pt x="235446" y="35719"/>
                  <a:pt x="238125" y="38398"/>
                  <a:pt x="238125" y="41672"/>
                </a:cubicBezTo>
                <a:lnTo>
                  <a:pt x="238125" y="71438"/>
                </a:lnTo>
                <a:lnTo>
                  <a:pt x="142875" y="71438"/>
                </a:lnTo>
                <a:lnTo>
                  <a:pt x="142875" y="41672"/>
                </a:lnTo>
                <a:cubicBezTo>
                  <a:pt x="142875" y="38398"/>
                  <a:pt x="145554" y="35719"/>
                  <a:pt x="148828" y="35719"/>
                </a:cubicBezTo>
                <a:close/>
                <a:moveTo>
                  <a:pt x="107156" y="41672"/>
                </a:moveTo>
                <a:lnTo>
                  <a:pt x="107156" y="71438"/>
                </a:lnTo>
                <a:lnTo>
                  <a:pt x="47625" y="71438"/>
                </a:lnTo>
                <a:cubicBezTo>
                  <a:pt x="21357" y="71438"/>
                  <a:pt x="0" y="92794"/>
                  <a:pt x="0" y="119063"/>
                </a:cubicBezTo>
                <a:lnTo>
                  <a:pt x="0" y="190500"/>
                </a:lnTo>
                <a:lnTo>
                  <a:pt x="381000" y="190500"/>
                </a:lnTo>
                <a:lnTo>
                  <a:pt x="381000" y="119063"/>
                </a:lnTo>
                <a:cubicBezTo>
                  <a:pt x="381000" y="92794"/>
                  <a:pt x="359643" y="71438"/>
                  <a:pt x="333375" y="71438"/>
                </a:cubicBezTo>
                <a:lnTo>
                  <a:pt x="273844" y="71438"/>
                </a:lnTo>
                <a:lnTo>
                  <a:pt x="273844" y="41672"/>
                </a:lnTo>
                <a:cubicBezTo>
                  <a:pt x="273844" y="18678"/>
                  <a:pt x="255166" y="0"/>
                  <a:pt x="232172" y="0"/>
                </a:cubicBezTo>
                <a:lnTo>
                  <a:pt x="148828" y="0"/>
                </a:lnTo>
                <a:cubicBezTo>
                  <a:pt x="125834" y="0"/>
                  <a:pt x="107156" y="18678"/>
                  <a:pt x="107156" y="41672"/>
                </a:cubicBezTo>
                <a:close/>
                <a:moveTo>
                  <a:pt x="381000" y="226219"/>
                </a:moveTo>
                <a:lnTo>
                  <a:pt x="238125" y="226219"/>
                </a:lnTo>
                <a:lnTo>
                  <a:pt x="238125" y="238125"/>
                </a:lnTo>
                <a:cubicBezTo>
                  <a:pt x="238125" y="251296"/>
                  <a:pt x="227484" y="261938"/>
                  <a:pt x="214313" y="261938"/>
                </a:cubicBezTo>
                <a:lnTo>
                  <a:pt x="166688" y="261938"/>
                </a:lnTo>
                <a:cubicBezTo>
                  <a:pt x="153516" y="261938"/>
                  <a:pt x="142875" y="251296"/>
                  <a:pt x="142875" y="238125"/>
                </a:cubicBezTo>
                <a:lnTo>
                  <a:pt x="142875" y="226219"/>
                </a:lnTo>
                <a:lnTo>
                  <a:pt x="0" y="226219"/>
                </a:lnTo>
                <a:lnTo>
                  <a:pt x="0" y="309563"/>
                </a:lnTo>
                <a:cubicBezTo>
                  <a:pt x="0" y="335831"/>
                  <a:pt x="21357" y="357188"/>
                  <a:pt x="47625" y="357188"/>
                </a:cubicBezTo>
                <a:lnTo>
                  <a:pt x="333375" y="357188"/>
                </a:lnTo>
                <a:cubicBezTo>
                  <a:pt x="359643" y="357188"/>
                  <a:pt x="381000" y="335831"/>
                  <a:pt x="381000" y="309563"/>
                </a:cubicBezTo>
                <a:lnTo>
                  <a:pt x="381000" y="226219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5" name="Text 12"/>
          <p:cNvSpPr/>
          <p:nvPr/>
        </p:nvSpPr>
        <p:spPr>
          <a:xfrm>
            <a:off x="9420543" y="2806861"/>
            <a:ext cx="1308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Empleo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425974" y="3162461"/>
            <a:ext cx="330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Análisis de ofertas laborales y requisitos del mercado.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254000" y="4292600"/>
            <a:ext cx="3708400" cy="2286000"/>
          </a:xfrm>
          <a:custGeom>
            <a:avLst/>
            <a:gdLst/>
            <a:ahLst/>
            <a:cxnLst/>
            <a:rect l="l" t="t" r="r" b="b"/>
            <a:pathLst>
              <a:path w="3708400" h="2286000">
                <a:moveTo>
                  <a:pt x="101590" y="0"/>
                </a:moveTo>
                <a:lnTo>
                  <a:pt x="3606810" y="0"/>
                </a:lnTo>
                <a:cubicBezTo>
                  <a:pt x="3662917" y="0"/>
                  <a:pt x="3708400" y="45483"/>
                  <a:pt x="3708400" y="101590"/>
                </a:cubicBezTo>
                <a:lnTo>
                  <a:pt x="3708400" y="2184410"/>
                </a:lnTo>
                <a:cubicBezTo>
                  <a:pt x="3708400" y="2240517"/>
                  <a:pt x="3662917" y="2286000"/>
                  <a:pt x="36068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4B1C9">
              <a:alpha val="20000"/>
            </a:srgbClr>
          </a:solidFill>
          <a:ln w="10160">
            <a:solidFill>
              <a:srgbClr val="34B1C9">
                <a:alpha val="50196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1929289" y="49276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85750" y="142875"/>
                </a:moveTo>
                <a:cubicBezTo>
                  <a:pt x="325189" y="142875"/>
                  <a:pt x="357188" y="110877"/>
                  <a:pt x="357188" y="71438"/>
                </a:cubicBezTo>
                <a:cubicBezTo>
                  <a:pt x="357188" y="31998"/>
                  <a:pt x="325189" y="0"/>
                  <a:pt x="285750" y="0"/>
                </a:cubicBezTo>
                <a:cubicBezTo>
                  <a:pt x="246311" y="0"/>
                  <a:pt x="214313" y="31998"/>
                  <a:pt x="214313" y="71438"/>
                </a:cubicBezTo>
                <a:cubicBezTo>
                  <a:pt x="214313" y="75456"/>
                  <a:pt x="214685" y="79474"/>
                  <a:pt x="215280" y="83344"/>
                </a:cubicBezTo>
                <a:lnTo>
                  <a:pt x="118765" y="136996"/>
                </a:lnTo>
                <a:cubicBezTo>
                  <a:pt x="106189" y="125834"/>
                  <a:pt x="89595" y="119063"/>
                  <a:pt x="71438" y="119063"/>
                </a:cubicBezTo>
                <a:cubicBezTo>
                  <a:pt x="31998" y="119063"/>
                  <a:pt x="0" y="151061"/>
                  <a:pt x="0" y="190500"/>
                </a:cubicBezTo>
                <a:cubicBezTo>
                  <a:pt x="0" y="229939"/>
                  <a:pt x="31998" y="261938"/>
                  <a:pt x="71438" y="261938"/>
                </a:cubicBezTo>
                <a:cubicBezTo>
                  <a:pt x="89595" y="261938"/>
                  <a:pt x="106114" y="255166"/>
                  <a:pt x="118765" y="244004"/>
                </a:cubicBezTo>
                <a:lnTo>
                  <a:pt x="215280" y="297656"/>
                </a:lnTo>
                <a:cubicBezTo>
                  <a:pt x="214610" y="301526"/>
                  <a:pt x="214313" y="305470"/>
                  <a:pt x="214313" y="309563"/>
                </a:cubicBezTo>
                <a:cubicBezTo>
                  <a:pt x="214313" y="349002"/>
                  <a:pt x="246311" y="381000"/>
                  <a:pt x="285750" y="381000"/>
                </a:cubicBezTo>
                <a:cubicBezTo>
                  <a:pt x="325189" y="381000"/>
                  <a:pt x="357188" y="349002"/>
                  <a:pt x="357188" y="309563"/>
                </a:cubicBezTo>
                <a:cubicBezTo>
                  <a:pt x="357188" y="270123"/>
                  <a:pt x="325189" y="238125"/>
                  <a:pt x="285750" y="238125"/>
                </a:cubicBezTo>
                <a:cubicBezTo>
                  <a:pt x="267593" y="238125"/>
                  <a:pt x="251073" y="244897"/>
                  <a:pt x="238423" y="256059"/>
                </a:cubicBezTo>
                <a:lnTo>
                  <a:pt x="141908" y="202406"/>
                </a:lnTo>
                <a:cubicBezTo>
                  <a:pt x="142577" y="198537"/>
                  <a:pt x="142875" y="194593"/>
                  <a:pt x="142875" y="190500"/>
                </a:cubicBezTo>
                <a:cubicBezTo>
                  <a:pt x="142875" y="186407"/>
                  <a:pt x="142503" y="182463"/>
                  <a:pt x="141908" y="178594"/>
                </a:cubicBezTo>
                <a:lnTo>
                  <a:pt x="238423" y="124941"/>
                </a:lnTo>
                <a:cubicBezTo>
                  <a:pt x="250999" y="136103"/>
                  <a:pt x="267593" y="142875"/>
                  <a:pt x="285750" y="142875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9" name="Text 16"/>
          <p:cNvSpPr/>
          <p:nvPr/>
        </p:nvSpPr>
        <p:spPr>
          <a:xfrm>
            <a:off x="1084263" y="5473700"/>
            <a:ext cx="207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Redes Sociales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308134" y="5829300"/>
            <a:ext cx="3619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Análisis de sentimiento y monitoreo de marca.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233228" y="4292600"/>
            <a:ext cx="3708400" cy="2286000"/>
          </a:xfrm>
          <a:custGeom>
            <a:avLst/>
            <a:gdLst/>
            <a:ahLst/>
            <a:cxnLst/>
            <a:rect l="l" t="t" r="r" b="b"/>
            <a:pathLst>
              <a:path w="3708400" h="2286000">
                <a:moveTo>
                  <a:pt x="101590" y="0"/>
                </a:moveTo>
                <a:lnTo>
                  <a:pt x="3606810" y="0"/>
                </a:lnTo>
                <a:cubicBezTo>
                  <a:pt x="3662917" y="0"/>
                  <a:pt x="3708400" y="45483"/>
                  <a:pt x="3708400" y="101590"/>
                </a:cubicBezTo>
                <a:lnTo>
                  <a:pt x="3708400" y="2184410"/>
                </a:lnTo>
                <a:cubicBezTo>
                  <a:pt x="3708400" y="2240517"/>
                  <a:pt x="3662917" y="2286000"/>
                  <a:pt x="3606810" y="2286000"/>
                </a:cubicBezTo>
                <a:lnTo>
                  <a:pt x="101590" y="2286000"/>
                </a:lnTo>
                <a:cubicBezTo>
                  <a:pt x="45483" y="2286000"/>
                  <a:pt x="0" y="2240517"/>
                  <a:pt x="0" y="2184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5908516" y="482616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47625" y="47625"/>
                </a:moveTo>
                <a:cubicBezTo>
                  <a:pt x="47625" y="34454"/>
                  <a:pt x="36984" y="23812"/>
                  <a:pt x="23812" y="23812"/>
                </a:cubicBezTo>
                <a:cubicBezTo>
                  <a:pt x="10641" y="23812"/>
                  <a:pt x="0" y="34454"/>
                  <a:pt x="0" y="47625"/>
                </a:cubicBezTo>
                <a:lnTo>
                  <a:pt x="0" y="297656"/>
                </a:lnTo>
                <a:cubicBezTo>
                  <a:pt x="0" y="330547"/>
                  <a:pt x="26640" y="357188"/>
                  <a:pt x="59531" y="357188"/>
                </a:cubicBezTo>
                <a:lnTo>
                  <a:pt x="357188" y="357188"/>
                </a:lnTo>
                <a:cubicBezTo>
                  <a:pt x="370359" y="357188"/>
                  <a:pt x="381000" y="346546"/>
                  <a:pt x="381000" y="333375"/>
                </a:cubicBezTo>
                <a:cubicBezTo>
                  <a:pt x="381000" y="320204"/>
                  <a:pt x="370359" y="309563"/>
                  <a:pt x="357188" y="309563"/>
                </a:cubicBezTo>
                <a:lnTo>
                  <a:pt x="59531" y="309563"/>
                </a:lnTo>
                <a:cubicBezTo>
                  <a:pt x="52983" y="309563"/>
                  <a:pt x="47625" y="304205"/>
                  <a:pt x="47625" y="297656"/>
                </a:cubicBezTo>
                <a:lnTo>
                  <a:pt x="47625" y="47625"/>
                </a:lnTo>
                <a:close/>
                <a:moveTo>
                  <a:pt x="350193" y="112068"/>
                </a:moveTo>
                <a:cubicBezTo>
                  <a:pt x="359494" y="102766"/>
                  <a:pt x="359494" y="87660"/>
                  <a:pt x="350193" y="78358"/>
                </a:cubicBezTo>
                <a:cubicBezTo>
                  <a:pt x="340891" y="69056"/>
                  <a:pt x="325785" y="69056"/>
                  <a:pt x="316483" y="78358"/>
                </a:cubicBezTo>
                <a:lnTo>
                  <a:pt x="238125" y="156790"/>
                </a:lnTo>
                <a:lnTo>
                  <a:pt x="195411" y="114151"/>
                </a:lnTo>
                <a:cubicBezTo>
                  <a:pt x="186110" y="104849"/>
                  <a:pt x="171004" y="104849"/>
                  <a:pt x="161702" y="114151"/>
                </a:cubicBezTo>
                <a:lnTo>
                  <a:pt x="90264" y="185589"/>
                </a:lnTo>
                <a:cubicBezTo>
                  <a:pt x="80963" y="194890"/>
                  <a:pt x="80963" y="209996"/>
                  <a:pt x="90264" y="219298"/>
                </a:cubicBezTo>
                <a:cubicBezTo>
                  <a:pt x="99566" y="228600"/>
                  <a:pt x="114672" y="228600"/>
                  <a:pt x="123974" y="219298"/>
                </a:cubicBezTo>
                <a:lnTo>
                  <a:pt x="178594" y="164678"/>
                </a:lnTo>
                <a:lnTo>
                  <a:pt x="221307" y="207392"/>
                </a:lnTo>
                <a:cubicBezTo>
                  <a:pt x="230609" y="216694"/>
                  <a:pt x="245715" y="216694"/>
                  <a:pt x="255017" y="207392"/>
                </a:cubicBezTo>
                <a:lnTo>
                  <a:pt x="350267" y="112142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23" name="Text 20"/>
          <p:cNvSpPr/>
          <p:nvPr/>
        </p:nvSpPr>
        <p:spPr>
          <a:xfrm>
            <a:off x="4893310" y="5372261"/>
            <a:ext cx="2400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Datos Financieros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446588" y="5727861"/>
            <a:ext cx="330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Obtención de cotizaciones para análisis de inversiones.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102612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Solución de problemas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10000"/>
              </a:lnSpc>
              <a:buNone/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214121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Solución de Problemas Comunes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128521"/>
            <a:ext cx="11658600" cy="1016000"/>
          </a:xfrm>
          <a:custGeom>
            <a:avLst/>
            <a:gdLst/>
            <a:ahLst/>
            <a:cxnLst/>
            <a:rect l="l" t="t" r="r" b="b"/>
            <a:pathLst>
              <a:path w="11658600" h="1016000">
                <a:moveTo>
                  <a:pt x="101600" y="0"/>
                </a:moveTo>
                <a:lnTo>
                  <a:pt x="11557000" y="0"/>
                </a:lnTo>
                <a:cubicBezTo>
                  <a:pt x="11613075" y="0"/>
                  <a:pt x="11658600" y="45525"/>
                  <a:pt x="11658600" y="101600"/>
                </a:cubicBezTo>
                <a:lnTo>
                  <a:pt x="11658600" y="914400"/>
                </a:lnTo>
                <a:cubicBezTo>
                  <a:pt x="11658600" y="970475"/>
                  <a:pt x="11613075" y="1016000"/>
                  <a:pt x="115570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4835" y="2456179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201439" y="0"/>
                  <a:pt x="211485" y="6028"/>
                  <a:pt x="216694" y="15627"/>
                </a:cubicBezTo>
                <a:lnTo>
                  <a:pt x="377428" y="313283"/>
                </a:lnTo>
                <a:cubicBezTo>
                  <a:pt x="382414" y="322511"/>
                  <a:pt x="382191" y="333673"/>
                  <a:pt x="376833" y="342677"/>
                </a:cubicBezTo>
                <a:cubicBezTo>
                  <a:pt x="371475" y="351681"/>
                  <a:pt x="361727" y="357188"/>
                  <a:pt x="351234" y="357188"/>
                </a:cubicBezTo>
                <a:lnTo>
                  <a:pt x="29766" y="357188"/>
                </a:lnTo>
                <a:cubicBezTo>
                  <a:pt x="19273" y="357188"/>
                  <a:pt x="9599" y="351681"/>
                  <a:pt x="4167" y="342677"/>
                </a:cubicBezTo>
                <a:cubicBezTo>
                  <a:pt x="-1265" y="333673"/>
                  <a:pt x="-1414" y="322511"/>
                  <a:pt x="3572" y="313283"/>
                </a:cubicBezTo>
                <a:lnTo>
                  <a:pt x="164306" y="15627"/>
                </a:lnTo>
                <a:cubicBezTo>
                  <a:pt x="169515" y="6028"/>
                  <a:pt x="179561" y="0"/>
                  <a:pt x="190500" y="0"/>
                </a:cubicBezTo>
                <a:close/>
                <a:moveTo>
                  <a:pt x="190500" y="125016"/>
                </a:moveTo>
                <a:cubicBezTo>
                  <a:pt x="180603" y="125016"/>
                  <a:pt x="172641" y="132978"/>
                  <a:pt x="172641" y="142875"/>
                </a:cubicBezTo>
                <a:lnTo>
                  <a:pt x="172641" y="226219"/>
                </a:lnTo>
                <a:cubicBezTo>
                  <a:pt x="172641" y="236116"/>
                  <a:pt x="180603" y="244078"/>
                  <a:pt x="190500" y="244078"/>
                </a:cubicBezTo>
                <a:cubicBezTo>
                  <a:pt x="200397" y="244078"/>
                  <a:pt x="208359" y="236116"/>
                  <a:pt x="208359" y="226219"/>
                </a:cubicBezTo>
                <a:lnTo>
                  <a:pt x="208359" y="142875"/>
                </a:lnTo>
                <a:cubicBezTo>
                  <a:pt x="208359" y="132978"/>
                  <a:pt x="200397" y="125016"/>
                  <a:pt x="190500" y="125016"/>
                </a:cubicBezTo>
                <a:close/>
                <a:moveTo>
                  <a:pt x="210369" y="285750"/>
                </a:moveTo>
                <a:cubicBezTo>
                  <a:pt x="210821" y="278375"/>
                  <a:pt x="207143" y="271358"/>
                  <a:pt x="200820" y="267534"/>
                </a:cubicBezTo>
                <a:cubicBezTo>
                  <a:pt x="194498" y="263710"/>
                  <a:pt x="186576" y="263710"/>
                  <a:pt x="180254" y="267534"/>
                </a:cubicBezTo>
                <a:cubicBezTo>
                  <a:pt x="173932" y="271358"/>
                  <a:pt x="170254" y="278375"/>
                  <a:pt x="170706" y="285750"/>
                </a:cubicBezTo>
                <a:cubicBezTo>
                  <a:pt x="170254" y="293125"/>
                  <a:pt x="173932" y="300142"/>
                  <a:pt x="180254" y="303966"/>
                </a:cubicBezTo>
                <a:cubicBezTo>
                  <a:pt x="186576" y="307790"/>
                  <a:pt x="194498" y="307790"/>
                  <a:pt x="200820" y="303966"/>
                </a:cubicBezTo>
                <a:cubicBezTo>
                  <a:pt x="207143" y="300142"/>
                  <a:pt x="210821" y="293125"/>
                  <a:pt x="210369" y="28575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6" name="Text 3"/>
          <p:cNvSpPr/>
          <p:nvPr/>
        </p:nvSpPr>
        <p:spPr>
          <a:xfrm>
            <a:off x="1280160" y="2341879"/>
            <a:ext cx="775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Elementos No Encontrados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80160" y="2697479"/>
            <a:ext cx="775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Aumentar tiempos de espera, verificar selectores CSS (F12) y guardar la página para depurar.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3368042"/>
            <a:ext cx="11658600" cy="1016000"/>
          </a:xfrm>
          <a:custGeom>
            <a:avLst/>
            <a:gdLst/>
            <a:ahLst/>
            <a:cxnLst/>
            <a:rect l="l" t="t" r="r" b="b"/>
            <a:pathLst>
              <a:path w="11658600" h="1016000">
                <a:moveTo>
                  <a:pt x="101600" y="0"/>
                </a:moveTo>
                <a:lnTo>
                  <a:pt x="11557000" y="0"/>
                </a:lnTo>
                <a:cubicBezTo>
                  <a:pt x="11613075" y="0"/>
                  <a:pt x="11658600" y="45525"/>
                  <a:pt x="11658600" y="101600"/>
                </a:cubicBezTo>
                <a:lnTo>
                  <a:pt x="11658600" y="914400"/>
                </a:lnTo>
                <a:cubicBezTo>
                  <a:pt x="11658600" y="970475"/>
                  <a:pt x="11613075" y="1016000"/>
                  <a:pt x="115570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4B1C9">
              <a:alpha val="20000"/>
            </a:srgbClr>
          </a:solidFill>
          <a:ln w="10160">
            <a:solidFill>
              <a:srgbClr val="34B1C9">
                <a:alpha val="50196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84835" y="3695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73248" y="306958"/>
                </a:moveTo>
                <a:lnTo>
                  <a:pt x="74042" y="107752"/>
                </a:lnTo>
                <a:cubicBezTo>
                  <a:pt x="57373" y="131118"/>
                  <a:pt x="47625" y="159693"/>
                  <a:pt x="47625" y="190500"/>
                </a:cubicBezTo>
                <a:cubicBezTo>
                  <a:pt x="47625" y="269379"/>
                  <a:pt x="111621" y="333375"/>
                  <a:pt x="190500" y="333375"/>
                </a:cubicBezTo>
                <a:cubicBezTo>
                  <a:pt x="221382" y="333375"/>
                  <a:pt x="249957" y="323627"/>
                  <a:pt x="273248" y="306958"/>
                </a:cubicBezTo>
                <a:close/>
                <a:moveTo>
                  <a:pt x="306958" y="273248"/>
                </a:moveTo>
                <a:cubicBezTo>
                  <a:pt x="323627" y="249882"/>
                  <a:pt x="333375" y="221307"/>
                  <a:pt x="333375" y="190500"/>
                </a:cubicBezTo>
                <a:cubicBezTo>
                  <a:pt x="333375" y="111621"/>
                  <a:pt x="269379" y="47625"/>
                  <a:pt x="190500" y="47625"/>
                </a:cubicBezTo>
                <a:cubicBezTo>
                  <a:pt x="159618" y="47625"/>
                  <a:pt x="131043" y="57373"/>
                  <a:pt x="107752" y="74042"/>
                </a:cubicBezTo>
                <a:lnTo>
                  <a:pt x="306958" y="273248"/>
                </a:lnTo>
                <a:close/>
                <a:moveTo>
                  <a:pt x="0" y="190500"/>
                </a:moveTo>
                <a:cubicBezTo>
                  <a:pt x="0" y="85360"/>
                  <a:pt x="85360" y="0"/>
                  <a:pt x="190500" y="0"/>
                </a:cubicBezTo>
                <a:cubicBezTo>
                  <a:pt x="295640" y="0"/>
                  <a:pt x="381000" y="85360"/>
                  <a:pt x="381000" y="190500"/>
                </a:cubicBezTo>
                <a:cubicBezTo>
                  <a:pt x="381000" y="295640"/>
                  <a:pt x="295640" y="381000"/>
                  <a:pt x="190500" y="381000"/>
                </a:cubicBezTo>
                <a:cubicBezTo>
                  <a:pt x="85360" y="381000"/>
                  <a:pt x="0" y="295640"/>
                  <a:pt x="0" y="19050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0" name="Text 7"/>
          <p:cNvSpPr/>
          <p:nvPr/>
        </p:nvSpPr>
        <p:spPr>
          <a:xfrm>
            <a:off x="1280160" y="3581400"/>
            <a:ext cx="684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Página Bloqueada o CAPTCHA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280160" y="3937000"/>
            <a:ext cx="6845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Usar proxies rotativos, cambiar el User-Agent o resolver CAPTCHA manualmente.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54000" y="4607564"/>
            <a:ext cx="11658600" cy="1016000"/>
          </a:xfrm>
          <a:custGeom>
            <a:avLst/>
            <a:gdLst/>
            <a:ahLst/>
            <a:cxnLst/>
            <a:rect l="l" t="t" r="r" b="b"/>
            <a:pathLst>
              <a:path w="11658600" h="1016000">
                <a:moveTo>
                  <a:pt x="101600" y="0"/>
                </a:moveTo>
                <a:lnTo>
                  <a:pt x="11557000" y="0"/>
                </a:lnTo>
                <a:cubicBezTo>
                  <a:pt x="11613075" y="0"/>
                  <a:pt x="11658600" y="45525"/>
                  <a:pt x="11658600" y="101600"/>
                </a:cubicBezTo>
                <a:lnTo>
                  <a:pt x="11658600" y="914400"/>
                </a:lnTo>
                <a:cubicBezTo>
                  <a:pt x="11658600" y="970475"/>
                  <a:pt x="11613075" y="1016000"/>
                  <a:pt x="115570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584835" y="4935221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66688" y="0"/>
                </a:moveTo>
                <a:cubicBezTo>
                  <a:pt x="192956" y="0"/>
                  <a:pt x="214313" y="15999"/>
                  <a:pt x="214313" y="35719"/>
                </a:cubicBezTo>
                <a:cubicBezTo>
                  <a:pt x="214313" y="43458"/>
                  <a:pt x="211038" y="50602"/>
                  <a:pt x="205383" y="56480"/>
                </a:cubicBezTo>
                <a:cubicBezTo>
                  <a:pt x="200471" y="61615"/>
                  <a:pt x="196453" y="67866"/>
                  <a:pt x="196453" y="75009"/>
                </a:cubicBezTo>
                <a:cubicBezTo>
                  <a:pt x="196453" y="86171"/>
                  <a:pt x="205532" y="95250"/>
                  <a:pt x="216694" y="95250"/>
                </a:cubicBezTo>
                <a:lnTo>
                  <a:pt x="250031" y="95250"/>
                </a:lnTo>
                <a:cubicBezTo>
                  <a:pt x="269751" y="95250"/>
                  <a:pt x="285750" y="111249"/>
                  <a:pt x="285750" y="130969"/>
                </a:cubicBezTo>
                <a:lnTo>
                  <a:pt x="285750" y="164306"/>
                </a:lnTo>
                <a:cubicBezTo>
                  <a:pt x="285750" y="175468"/>
                  <a:pt x="294829" y="184547"/>
                  <a:pt x="305991" y="184547"/>
                </a:cubicBezTo>
                <a:cubicBezTo>
                  <a:pt x="313060" y="184547"/>
                  <a:pt x="319385" y="180529"/>
                  <a:pt x="324520" y="175617"/>
                </a:cubicBezTo>
                <a:cubicBezTo>
                  <a:pt x="330398" y="170036"/>
                  <a:pt x="337542" y="166688"/>
                  <a:pt x="345281" y="166688"/>
                </a:cubicBezTo>
                <a:cubicBezTo>
                  <a:pt x="365001" y="166688"/>
                  <a:pt x="381000" y="188044"/>
                  <a:pt x="381000" y="214313"/>
                </a:cubicBezTo>
                <a:cubicBezTo>
                  <a:pt x="381000" y="240581"/>
                  <a:pt x="365001" y="261938"/>
                  <a:pt x="345281" y="261938"/>
                </a:cubicBezTo>
                <a:cubicBezTo>
                  <a:pt x="337542" y="261938"/>
                  <a:pt x="330324" y="258663"/>
                  <a:pt x="324520" y="253008"/>
                </a:cubicBezTo>
                <a:cubicBezTo>
                  <a:pt x="319385" y="248096"/>
                  <a:pt x="313134" y="244078"/>
                  <a:pt x="305991" y="244078"/>
                </a:cubicBezTo>
                <a:cubicBezTo>
                  <a:pt x="294829" y="244078"/>
                  <a:pt x="285750" y="253157"/>
                  <a:pt x="285750" y="264319"/>
                </a:cubicBezTo>
                <a:lnTo>
                  <a:pt x="285750" y="345281"/>
                </a:lnTo>
                <a:cubicBezTo>
                  <a:pt x="285750" y="365001"/>
                  <a:pt x="269751" y="381000"/>
                  <a:pt x="250031" y="381000"/>
                </a:cubicBezTo>
                <a:lnTo>
                  <a:pt x="207764" y="381000"/>
                </a:lnTo>
                <a:cubicBezTo>
                  <a:pt x="198239" y="381000"/>
                  <a:pt x="190500" y="373261"/>
                  <a:pt x="190500" y="363736"/>
                </a:cubicBezTo>
                <a:cubicBezTo>
                  <a:pt x="190500" y="356890"/>
                  <a:pt x="194816" y="350862"/>
                  <a:pt x="200323" y="346770"/>
                </a:cubicBezTo>
                <a:cubicBezTo>
                  <a:pt x="208955" y="340296"/>
                  <a:pt x="214313" y="331366"/>
                  <a:pt x="214313" y="321469"/>
                </a:cubicBezTo>
                <a:cubicBezTo>
                  <a:pt x="214313" y="301749"/>
                  <a:pt x="192956" y="285750"/>
                  <a:pt x="166688" y="285750"/>
                </a:cubicBezTo>
                <a:cubicBezTo>
                  <a:pt x="140419" y="285750"/>
                  <a:pt x="119063" y="301749"/>
                  <a:pt x="119063" y="321469"/>
                </a:cubicBezTo>
                <a:cubicBezTo>
                  <a:pt x="119063" y="331366"/>
                  <a:pt x="124420" y="340296"/>
                  <a:pt x="133052" y="346770"/>
                </a:cubicBezTo>
                <a:cubicBezTo>
                  <a:pt x="138559" y="350862"/>
                  <a:pt x="142875" y="356815"/>
                  <a:pt x="142875" y="363736"/>
                </a:cubicBezTo>
                <a:cubicBezTo>
                  <a:pt x="142875" y="373261"/>
                  <a:pt x="135136" y="381000"/>
                  <a:pt x="125611" y="381000"/>
                </a:cubicBezTo>
                <a:lnTo>
                  <a:pt x="35719" y="381000"/>
                </a:lnTo>
                <a:cubicBezTo>
                  <a:pt x="15999" y="381000"/>
                  <a:pt x="0" y="365001"/>
                  <a:pt x="0" y="345281"/>
                </a:cubicBezTo>
                <a:lnTo>
                  <a:pt x="0" y="255389"/>
                </a:lnTo>
                <a:cubicBezTo>
                  <a:pt x="0" y="245864"/>
                  <a:pt x="7739" y="238125"/>
                  <a:pt x="17264" y="238125"/>
                </a:cubicBezTo>
                <a:cubicBezTo>
                  <a:pt x="24110" y="238125"/>
                  <a:pt x="30138" y="242441"/>
                  <a:pt x="34230" y="247948"/>
                </a:cubicBezTo>
                <a:cubicBezTo>
                  <a:pt x="40704" y="256580"/>
                  <a:pt x="49634" y="261938"/>
                  <a:pt x="59531" y="261938"/>
                </a:cubicBezTo>
                <a:cubicBezTo>
                  <a:pt x="79251" y="261938"/>
                  <a:pt x="95250" y="240581"/>
                  <a:pt x="95250" y="214313"/>
                </a:cubicBezTo>
                <a:cubicBezTo>
                  <a:pt x="95250" y="188044"/>
                  <a:pt x="79251" y="166688"/>
                  <a:pt x="59531" y="166688"/>
                </a:cubicBezTo>
                <a:cubicBezTo>
                  <a:pt x="49634" y="166688"/>
                  <a:pt x="40704" y="172045"/>
                  <a:pt x="34230" y="180677"/>
                </a:cubicBezTo>
                <a:cubicBezTo>
                  <a:pt x="30138" y="186184"/>
                  <a:pt x="24185" y="190500"/>
                  <a:pt x="17264" y="190500"/>
                </a:cubicBezTo>
                <a:cubicBezTo>
                  <a:pt x="7739" y="190500"/>
                  <a:pt x="0" y="182761"/>
                  <a:pt x="0" y="173236"/>
                </a:cubicBezTo>
                <a:lnTo>
                  <a:pt x="0" y="130969"/>
                </a:lnTo>
                <a:cubicBezTo>
                  <a:pt x="0" y="111249"/>
                  <a:pt x="15999" y="95250"/>
                  <a:pt x="35719" y="95250"/>
                </a:cubicBezTo>
                <a:lnTo>
                  <a:pt x="116681" y="95250"/>
                </a:lnTo>
                <a:cubicBezTo>
                  <a:pt x="127843" y="95250"/>
                  <a:pt x="136922" y="86171"/>
                  <a:pt x="136922" y="75009"/>
                </a:cubicBezTo>
                <a:cubicBezTo>
                  <a:pt x="136922" y="67940"/>
                  <a:pt x="132904" y="61615"/>
                  <a:pt x="127992" y="56480"/>
                </a:cubicBezTo>
                <a:cubicBezTo>
                  <a:pt x="122411" y="50602"/>
                  <a:pt x="119063" y="43458"/>
                  <a:pt x="119063" y="35719"/>
                </a:cubicBezTo>
                <a:cubicBezTo>
                  <a:pt x="119063" y="15999"/>
                  <a:pt x="140419" y="0"/>
                  <a:pt x="166688" y="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280160" y="4820921"/>
            <a:ext cx="6299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Datos Incompletos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80160" y="5176521"/>
            <a:ext cx="629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Aumentar el scroll y los tiempos de espera, verificar la carga de JavaScript.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3843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Buenas Prácticas al Scrapear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489200"/>
            <a:ext cx="3670300" cy="2768600"/>
          </a:xfrm>
          <a:custGeom>
            <a:avLst/>
            <a:gdLst/>
            <a:ahLst/>
            <a:cxnLst/>
            <a:rect l="l" t="t" r="r" b="b"/>
            <a:pathLst>
              <a:path w="3670300" h="2768600">
                <a:moveTo>
                  <a:pt x="101608" y="0"/>
                </a:moveTo>
                <a:lnTo>
                  <a:pt x="3568692" y="0"/>
                </a:lnTo>
                <a:cubicBezTo>
                  <a:pt x="3624809" y="0"/>
                  <a:pt x="3670300" y="45491"/>
                  <a:pt x="3670300" y="101608"/>
                </a:cubicBezTo>
                <a:lnTo>
                  <a:pt x="3670300" y="2666992"/>
                </a:lnTo>
                <a:cubicBezTo>
                  <a:pt x="3670300" y="2723109"/>
                  <a:pt x="3624809" y="2768600"/>
                  <a:pt x="3568692" y="2768600"/>
                </a:cubicBezTo>
                <a:lnTo>
                  <a:pt x="101608" y="2768600"/>
                </a:lnTo>
                <a:cubicBezTo>
                  <a:pt x="45491" y="2768600"/>
                  <a:pt x="0" y="2723109"/>
                  <a:pt x="0" y="26669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1813877" y="2880364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42900" y="28575"/>
                </a:moveTo>
                <a:lnTo>
                  <a:pt x="457200" y="28575"/>
                </a:lnTo>
                <a:cubicBezTo>
                  <a:pt x="473006" y="28575"/>
                  <a:pt x="485775" y="41344"/>
                  <a:pt x="485775" y="57150"/>
                </a:cubicBezTo>
                <a:cubicBezTo>
                  <a:pt x="485775" y="72956"/>
                  <a:pt x="473006" y="85725"/>
                  <a:pt x="457200" y="85725"/>
                </a:cubicBezTo>
                <a:lnTo>
                  <a:pt x="355759" y="85725"/>
                </a:lnTo>
                <a:cubicBezTo>
                  <a:pt x="351115" y="108764"/>
                  <a:pt x="335310" y="127784"/>
                  <a:pt x="314325" y="136892"/>
                </a:cubicBezTo>
                <a:lnTo>
                  <a:pt x="314325" y="400050"/>
                </a:lnTo>
                <a:lnTo>
                  <a:pt x="457200" y="400050"/>
                </a:lnTo>
                <a:cubicBezTo>
                  <a:pt x="473006" y="400050"/>
                  <a:pt x="485775" y="412819"/>
                  <a:pt x="485775" y="428625"/>
                </a:cubicBezTo>
                <a:cubicBezTo>
                  <a:pt x="485775" y="444431"/>
                  <a:pt x="473006" y="457200"/>
                  <a:pt x="457200" y="457200"/>
                </a:cubicBezTo>
                <a:lnTo>
                  <a:pt x="114300" y="457200"/>
                </a:lnTo>
                <a:cubicBezTo>
                  <a:pt x="98494" y="457200"/>
                  <a:pt x="85725" y="444431"/>
                  <a:pt x="85725" y="428625"/>
                </a:cubicBezTo>
                <a:cubicBezTo>
                  <a:pt x="85725" y="412819"/>
                  <a:pt x="98494" y="400050"/>
                  <a:pt x="114300" y="400050"/>
                </a:cubicBezTo>
                <a:lnTo>
                  <a:pt x="257175" y="400050"/>
                </a:lnTo>
                <a:lnTo>
                  <a:pt x="257175" y="136892"/>
                </a:lnTo>
                <a:cubicBezTo>
                  <a:pt x="236190" y="127695"/>
                  <a:pt x="220385" y="108674"/>
                  <a:pt x="215741" y="85725"/>
                </a:cubicBezTo>
                <a:lnTo>
                  <a:pt x="114300" y="85725"/>
                </a:lnTo>
                <a:cubicBezTo>
                  <a:pt x="98494" y="85725"/>
                  <a:pt x="85725" y="72956"/>
                  <a:pt x="85725" y="57150"/>
                </a:cubicBezTo>
                <a:cubicBezTo>
                  <a:pt x="85725" y="41344"/>
                  <a:pt x="98494" y="28575"/>
                  <a:pt x="114300" y="28575"/>
                </a:cubicBezTo>
                <a:lnTo>
                  <a:pt x="228600" y="28575"/>
                </a:lnTo>
                <a:cubicBezTo>
                  <a:pt x="241637" y="11251"/>
                  <a:pt x="262354" y="0"/>
                  <a:pt x="285750" y="0"/>
                </a:cubicBezTo>
                <a:cubicBezTo>
                  <a:pt x="309146" y="0"/>
                  <a:pt x="329863" y="11251"/>
                  <a:pt x="342900" y="28575"/>
                </a:cubicBezTo>
                <a:close/>
                <a:moveTo>
                  <a:pt x="392549" y="285750"/>
                </a:moveTo>
                <a:lnTo>
                  <a:pt x="521851" y="285750"/>
                </a:lnTo>
                <a:lnTo>
                  <a:pt x="457200" y="174843"/>
                </a:lnTo>
                <a:lnTo>
                  <a:pt x="392549" y="285750"/>
                </a:lnTo>
                <a:close/>
                <a:moveTo>
                  <a:pt x="457200" y="371475"/>
                </a:moveTo>
                <a:cubicBezTo>
                  <a:pt x="401032" y="371475"/>
                  <a:pt x="354330" y="341114"/>
                  <a:pt x="344686" y="301020"/>
                </a:cubicBezTo>
                <a:cubicBezTo>
                  <a:pt x="342364" y="291197"/>
                  <a:pt x="345579" y="281107"/>
                  <a:pt x="350669" y="272355"/>
                </a:cubicBezTo>
                <a:lnTo>
                  <a:pt x="435679" y="126623"/>
                </a:lnTo>
                <a:cubicBezTo>
                  <a:pt x="440144" y="118943"/>
                  <a:pt x="448360" y="114300"/>
                  <a:pt x="457200" y="114300"/>
                </a:cubicBezTo>
                <a:cubicBezTo>
                  <a:pt x="466040" y="114300"/>
                  <a:pt x="474256" y="119033"/>
                  <a:pt x="478721" y="126623"/>
                </a:cubicBezTo>
                <a:lnTo>
                  <a:pt x="563731" y="272355"/>
                </a:lnTo>
                <a:cubicBezTo>
                  <a:pt x="568821" y="281107"/>
                  <a:pt x="572036" y="291197"/>
                  <a:pt x="569714" y="301020"/>
                </a:cubicBezTo>
                <a:cubicBezTo>
                  <a:pt x="560070" y="341025"/>
                  <a:pt x="513368" y="371475"/>
                  <a:pt x="457200" y="371475"/>
                </a:cubicBezTo>
                <a:close/>
                <a:moveTo>
                  <a:pt x="113228" y="174843"/>
                </a:moveTo>
                <a:lnTo>
                  <a:pt x="48578" y="285750"/>
                </a:lnTo>
                <a:lnTo>
                  <a:pt x="177969" y="285750"/>
                </a:lnTo>
                <a:lnTo>
                  <a:pt x="113228" y="174843"/>
                </a:lnTo>
                <a:close/>
                <a:moveTo>
                  <a:pt x="804" y="301020"/>
                </a:moveTo>
                <a:cubicBezTo>
                  <a:pt x="-1518" y="291197"/>
                  <a:pt x="1697" y="281107"/>
                  <a:pt x="6787" y="272355"/>
                </a:cubicBezTo>
                <a:lnTo>
                  <a:pt x="91797" y="126623"/>
                </a:lnTo>
                <a:cubicBezTo>
                  <a:pt x="96262" y="118943"/>
                  <a:pt x="104477" y="114300"/>
                  <a:pt x="113318" y="114300"/>
                </a:cubicBezTo>
                <a:cubicBezTo>
                  <a:pt x="122158" y="114300"/>
                  <a:pt x="130373" y="119033"/>
                  <a:pt x="134838" y="126623"/>
                </a:cubicBezTo>
                <a:lnTo>
                  <a:pt x="219849" y="272355"/>
                </a:lnTo>
                <a:cubicBezTo>
                  <a:pt x="224939" y="281107"/>
                  <a:pt x="228154" y="291197"/>
                  <a:pt x="225832" y="301020"/>
                </a:cubicBezTo>
                <a:cubicBezTo>
                  <a:pt x="216188" y="341025"/>
                  <a:pt x="169485" y="371475"/>
                  <a:pt x="113318" y="371475"/>
                </a:cubicBezTo>
                <a:cubicBezTo>
                  <a:pt x="57150" y="371475"/>
                  <a:pt x="10448" y="341114"/>
                  <a:pt x="804" y="30102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6" name="Text 3"/>
          <p:cNvSpPr/>
          <p:nvPr/>
        </p:nvSpPr>
        <p:spPr>
          <a:xfrm>
            <a:off x="973931" y="3718564"/>
            <a:ext cx="2247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Respetar el Sitio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67360" y="4175764"/>
            <a:ext cx="32639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Leer el archivo `robots.txt` y no sobrecargar los servidores con demasiadas peticiones.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250214" y="2197100"/>
            <a:ext cx="3670300" cy="3149600"/>
          </a:xfrm>
          <a:custGeom>
            <a:avLst/>
            <a:gdLst/>
            <a:ahLst/>
            <a:cxnLst/>
            <a:rect l="l" t="t" r="r" b="b"/>
            <a:pathLst>
              <a:path w="3670300" h="3149600">
                <a:moveTo>
                  <a:pt x="101606" y="0"/>
                </a:moveTo>
                <a:lnTo>
                  <a:pt x="3568694" y="0"/>
                </a:lnTo>
                <a:cubicBezTo>
                  <a:pt x="3624809" y="0"/>
                  <a:pt x="3670300" y="45491"/>
                  <a:pt x="3670300" y="101606"/>
                </a:cubicBezTo>
                <a:lnTo>
                  <a:pt x="3670300" y="3047994"/>
                </a:lnTo>
                <a:cubicBezTo>
                  <a:pt x="3670300" y="3104109"/>
                  <a:pt x="3624809" y="3149600"/>
                  <a:pt x="3568694" y="3149600"/>
                </a:cubicBezTo>
                <a:lnTo>
                  <a:pt x="101606" y="3149600"/>
                </a:lnTo>
                <a:cubicBezTo>
                  <a:pt x="45491" y="3149600"/>
                  <a:pt x="0" y="3104109"/>
                  <a:pt x="0" y="3047994"/>
                </a:cubicBezTo>
                <a:lnTo>
                  <a:pt x="0" y="101606"/>
                </a:lnTo>
                <a:cubicBezTo>
                  <a:pt x="0" y="45528"/>
                  <a:pt x="45528" y="0"/>
                  <a:pt x="101606" y="0"/>
                </a:cubicBezTo>
                <a:close/>
              </a:path>
            </a:pathLst>
          </a:custGeom>
          <a:solidFill>
            <a:srgbClr val="34B1C9">
              <a:alpha val="20000"/>
            </a:srgbClr>
          </a:solidFill>
          <a:ln w="10160">
            <a:solidFill>
              <a:srgbClr val="34B1C9">
                <a:alpha val="50196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810091" y="2588264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71386" y="187970"/>
                </a:moveTo>
                <a:cubicBezTo>
                  <a:pt x="382280" y="185023"/>
                  <a:pt x="393710" y="190202"/>
                  <a:pt x="398621" y="200293"/>
                </a:cubicBezTo>
                <a:lnTo>
                  <a:pt x="415230" y="233869"/>
                </a:lnTo>
                <a:cubicBezTo>
                  <a:pt x="424428" y="235119"/>
                  <a:pt x="433447" y="237619"/>
                  <a:pt x="441930" y="241102"/>
                </a:cubicBezTo>
                <a:lnTo>
                  <a:pt x="473184" y="220295"/>
                </a:lnTo>
                <a:cubicBezTo>
                  <a:pt x="482560" y="214045"/>
                  <a:pt x="494973" y="215295"/>
                  <a:pt x="502920" y="223242"/>
                </a:cubicBezTo>
                <a:lnTo>
                  <a:pt x="520065" y="240387"/>
                </a:lnTo>
                <a:cubicBezTo>
                  <a:pt x="528012" y="248335"/>
                  <a:pt x="529263" y="260836"/>
                  <a:pt x="523012" y="270123"/>
                </a:cubicBezTo>
                <a:lnTo>
                  <a:pt x="502206" y="301288"/>
                </a:lnTo>
                <a:cubicBezTo>
                  <a:pt x="503902" y="305485"/>
                  <a:pt x="505420" y="309860"/>
                  <a:pt x="506670" y="314414"/>
                </a:cubicBezTo>
                <a:cubicBezTo>
                  <a:pt x="507921" y="318968"/>
                  <a:pt x="508724" y="323433"/>
                  <a:pt x="509349" y="327987"/>
                </a:cubicBezTo>
                <a:lnTo>
                  <a:pt x="543014" y="344597"/>
                </a:lnTo>
                <a:cubicBezTo>
                  <a:pt x="553105" y="349597"/>
                  <a:pt x="558284" y="361027"/>
                  <a:pt x="555337" y="371832"/>
                </a:cubicBezTo>
                <a:lnTo>
                  <a:pt x="549086" y="395228"/>
                </a:lnTo>
                <a:cubicBezTo>
                  <a:pt x="546140" y="406033"/>
                  <a:pt x="536049" y="413355"/>
                  <a:pt x="524798" y="412641"/>
                </a:cubicBezTo>
                <a:lnTo>
                  <a:pt x="487293" y="410230"/>
                </a:lnTo>
                <a:cubicBezTo>
                  <a:pt x="481667" y="417463"/>
                  <a:pt x="475149" y="424160"/>
                  <a:pt x="467737" y="429875"/>
                </a:cubicBezTo>
                <a:lnTo>
                  <a:pt x="470148" y="467291"/>
                </a:lnTo>
                <a:cubicBezTo>
                  <a:pt x="470862" y="478542"/>
                  <a:pt x="463540" y="488722"/>
                  <a:pt x="452735" y="491579"/>
                </a:cubicBezTo>
                <a:lnTo>
                  <a:pt x="429339" y="497830"/>
                </a:lnTo>
                <a:cubicBezTo>
                  <a:pt x="418445" y="500777"/>
                  <a:pt x="407104" y="495598"/>
                  <a:pt x="402104" y="485507"/>
                </a:cubicBezTo>
                <a:lnTo>
                  <a:pt x="385495" y="451931"/>
                </a:lnTo>
                <a:cubicBezTo>
                  <a:pt x="376297" y="450681"/>
                  <a:pt x="367278" y="448181"/>
                  <a:pt x="358795" y="444698"/>
                </a:cubicBezTo>
                <a:lnTo>
                  <a:pt x="327541" y="465505"/>
                </a:lnTo>
                <a:cubicBezTo>
                  <a:pt x="318165" y="471755"/>
                  <a:pt x="305753" y="470505"/>
                  <a:pt x="297805" y="462558"/>
                </a:cubicBezTo>
                <a:lnTo>
                  <a:pt x="280660" y="445413"/>
                </a:lnTo>
                <a:cubicBezTo>
                  <a:pt x="272713" y="437465"/>
                  <a:pt x="271463" y="425053"/>
                  <a:pt x="277713" y="415677"/>
                </a:cubicBezTo>
                <a:lnTo>
                  <a:pt x="298519" y="384423"/>
                </a:lnTo>
                <a:cubicBezTo>
                  <a:pt x="296823" y="380226"/>
                  <a:pt x="295305" y="375851"/>
                  <a:pt x="294055" y="371296"/>
                </a:cubicBezTo>
                <a:cubicBezTo>
                  <a:pt x="292804" y="366742"/>
                  <a:pt x="292001" y="362188"/>
                  <a:pt x="291376" y="357723"/>
                </a:cubicBezTo>
                <a:lnTo>
                  <a:pt x="257711" y="341114"/>
                </a:lnTo>
                <a:cubicBezTo>
                  <a:pt x="247620" y="336113"/>
                  <a:pt x="242530" y="324683"/>
                  <a:pt x="245388" y="313879"/>
                </a:cubicBezTo>
                <a:lnTo>
                  <a:pt x="251639" y="290483"/>
                </a:lnTo>
                <a:cubicBezTo>
                  <a:pt x="254585" y="279678"/>
                  <a:pt x="264676" y="272355"/>
                  <a:pt x="275927" y="273070"/>
                </a:cubicBezTo>
                <a:lnTo>
                  <a:pt x="313343" y="275481"/>
                </a:lnTo>
                <a:cubicBezTo>
                  <a:pt x="318968" y="268248"/>
                  <a:pt x="325487" y="261551"/>
                  <a:pt x="332899" y="255836"/>
                </a:cubicBezTo>
                <a:lnTo>
                  <a:pt x="330488" y="218509"/>
                </a:lnTo>
                <a:cubicBezTo>
                  <a:pt x="329773" y="207258"/>
                  <a:pt x="337096" y="197078"/>
                  <a:pt x="347901" y="194221"/>
                </a:cubicBezTo>
                <a:lnTo>
                  <a:pt x="371296" y="187970"/>
                </a:lnTo>
                <a:close/>
                <a:moveTo>
                  <a:pt x="400407" y="303609"/>
                </a:moveTo>
                <a:cubicBezTo>
                  <a:pt x="378722" y="303634"/>
                  <a:pt x="361137" y="321260"/>
                  <a:pt x="361161" y="342945"/>
                </a:cubicBezTo>
                <a:cubicBezTo>
                  <a:pt x="361186" y="364630"/>
                  <a:pt x="378811" y="382215"/>
                  <a:pt x="400496" y="382191"/>
                </a:cubicBezTo>
                <a:cubicBezTo>
                  <a:pt x="422182" y="382166"/>
                  <a:pt x="439767" y="364540"/>
                  <a:pt x="439742" y="342855"/>
                </a:cubicBezTo>
                <a:cubicBezTo>
                  <a:pt x="439718" y="321170"/>
                  <a:pt x="422092" y="303585"/>
                  <a:pt x="400407" y="303609"/>
                </a:cubicBezTo>
                <a:close/>
                <a:moveTo>
                  <a:pt x="200829" y="-40630"/>
                </a:moveTo>
                <a:lnTo>
                  <a:pt x="224224" y="-34379"/>
                </a:lnTo>
                <a:cubicBezTo>
                  <a:pt x="235029" y="-31433"/>
                  <a:pt x="242352" y="-21253"/>
                  <a:pt x="241637" y="-10091"/>
                </a:cubicBezTo>
                <a:lnTo>
                  <a:pt x="239226" y="27236"/>
                </a:lnTo>
                <a:cubicBezTo>
                  <a:pt x="246638" y="32951"/>
                  <a:pt x="253157" y="39559"/>
                  <a:pt x="258782" y="46881"/>
                </a:cubicBezTo>
                <a:lnTo>
                  <a:pt x="296287" y="44470"/>
                </a:lnTo>
                <a:cubicBezTo>
                  <a:pt x="307449" y="43755"/>
                  <a:pt x="317629" y="51078"/>
                  <a:pt x="320576" y="61883"/>
                </a:cubicBezTo>
                <a:lnTo>
                  <a:pt x="326827" y="85279"/>
                </a:lnTo>
                <a:cubicBezTo>
                  <a:pt x="329684" y="96083"/>
                  <a:pt x="324594" y="107513"/>
                  <a:pt x="314504" y="112514"/>
                </a:cubicBezTo>
                <a:lnTo>
                  <a:pt x="280839" y="129123"/>
                </a:lnTo>
                <a:cubicBezTo>
                  <a:pt x="280214" y="133677"/>
                  <a:pt x="279321" y="138232"/>
                  <a:pt x="278160" y="142696"/>
                </a:cubicBezTo>
                <a:cubicBezTo>
                  <a:pt x="276999" y="147161"/>
                  <a:pt x="275392" y="151626"/>
                  <a:pt x="273695" y="155823"/>
                </a:cubicBezTo>
                <a:lnTo>
                  <a:pt x="294501" y="187077"/>
                </a:lnTo>
                <a:cubicBezTo>
                  <a:pt x="300752" y="196453"/>
                  <a:pt x="299502" y="208865"/>
                  <a:pt x="291554" y="216813"/>
                </a:cubicBezTo>
                <a:lnTo>
                  <a:pt x="274409" y="233958"/>
                </a:lnTo>
                <a:cubicBezTo>
                  <a:pt x="266462" y="241905"/>
                  <a:pt x="254050" y="243155"/>
                  <a:pt x="244673" y="236905"/>
                </a:cubicBezTo>
                <a:lnTo>
                  <a:pt x="213420" y="216098"/>
                </a:lnTo>
                <a:cubicBezTo>
                  <a:pt x="204936" y="219581"/>
                  <a:pt x="195917" y="222081"/>
                  <a:pt x="186720" y="223331"/>
                </a:cubicBezTo>
                <a:lnTo>
                  <a:pt x="170111" y="256907"/>
                </a:lnTo>
                <a:cubicBezTo>
                  <a:pt x="165110" y="266998"/>
                  <a:pt x="153680" y="272088"/>
                  <a:pt x="142875" y="269230"/>
                </a:cubicBezTo>
                <a:lnTo>
                  <a:pt x="119479" y="262979"/>
                </a:lnTo>
                <a:cubicBezTo>
                  <a:pt x="108585" y="260033"/>
                  <a:pt x="101352" y="249853"/>
                  <a:pt x="102066" y="238691"/>
                </a:cubicBezTo>
                <a:lnTo>
                  <a:pt x="104477" y="201275"/>
                </a:lnTo>
                <a:cubicBezTo>
                  <a:pt x="97066" y="195560"/>
                  <a:pt x="90547" y="188952"/>
                  <a:pt x="84921" y="181630"/>
                </a:cubicBezTo>
                <a:lnTo>
                  <a:pt x="47417" y="184041"/>
                </a:lnTo>
                <a:cubicBezTo>
                  <a:pt x="36255" y="184755"/>
                  <a:pt x="26075" y="177433"/>
                  <a:pt x="23128" y="166628"/>
                </a:cubicBezTo>
                <a:lnTo>
                  <a:pt x="16877" y="143232"/>
                </a:lnTo>
                <a:cubicBezTo>
                  <a:pt x="14020" y="132427"/>
                  <a:pt x="19110" y="120997"/>
                  <a:pt x="29200" y="115997"/>
                </a:cubicBezTo>
                <a:lnTo>
                  <a:pt x="62865" y="99387"/>
                </a:lnTo>
                <a:cubicBezTo>
                  <a:pt x="63490" y="94833"/>
                  <a:pt x="64383" y="90368"/>
                  <a:pt x="65544" y="85814"/>
                </a:cubicBezTo>
                <a:cubicBezTo>
                  <a:pt x="66794" y="81260"/>
                  <a:pt x="68223" y="76885"/>
                  <a:pt x="70009" y="72688"/>
                </a:cubicBezTo>
                <a:lnTo>
                  <a:pt x="49203" y="41523"/>
                </a:lnTo>
                <a:cubicBezTo>
                  <a:pt x="42952" y="32147"/>
                  <a:pt x="44202" y="19735"/>
                  <a:pt x="52149" y="11787"/>
                </a:cubicBezTo>
                <a:lnTo>
                  <a:pt x="69294" y="-5358"/>
                </a:lnTo>
                <a:cubicBezTo>
                  <a:pt x="77242" y="-13305"/>
                  <a:pt x="89654" y="-14555"/>
                  <a:pt x="99030" y="-8305"/>
                </a:cubicBezTo>
                <a:lnTo>
                  <a:pt x="130284" y="12502"/>
                </a:lnTo>
                <a:cubicBezTo>
                  <a:pt x="138767" y="9019"/>
                  <a:pt x="147786" y="6519"/>
                  <a:pt x="156984" y="5269"/>
                </a:cubicBezTo>
                <a:lnTo>
                  <a:pt x="173593" y="-28307"/>
                </a:lnTo>
                <a:cubicBezTo>
                  <a:pt x="178594" y="-38398"/>
                  <a:pt x="189934" y="-43488"/>
                  <a:pt x="200829" y="-40630"/>
                </a:cubicBezTo>
                <a:close/>
                <a:moveTo>
                  <a:pt x="171807" y="75009"/>
                </a:moveTo>
                <a:cubicBezTo>
                  <a:pt x="150122" y="75009"/>
                  <a:pt x="132517" y="92615"/>
                  <a:pt x="132517" y="114300"/>
                </a:cubicBezTo>
                <a:cubicBezTo>
                  <a:pt x="132517" y="135985"/>
                  <a:pt x="150122" y="153591"/>
                  <a:pt x="171807" y="153591"/>
                </a:cubicBezTo>
                <a:cubicBezTo>
                  <a:pt x="193492" y="153591"/>
                  <a:pt x="211098" y="135985"/>
                  <a:pt x="211098" y="114300"/>
                </a:cubicBezTo>
                <a:cubicBezTo>
                  <a:pt x="211098" y="92615"/>
                  <a:pt x="193492" y="75009"/>
                  <a:pt x="171807" y="75009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0" name="Text 7"/>
          <p:cNvSpPr/>
          <p:nvPr/>
        </p:nvSpPr>
        <p:spPr>
          <a:xfrm>
            <a:off x="4765992" y="3426464"/>
            <a:ext cx="2654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Optimizar el Código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463574" y="3883664"/>
            <a:ext cx="32639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Usar APIs oficiales si están disponibles. Guardar copias locales del HTML para depuración.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8246428" y="2489200"/>
            <a:ext cx="3670300" cy="2768600"/>
          </a:xfrm>
          <a:custGeom>
            <a:avLst/>
            <a:gdLst/>
            <a:ahLst/>
            <a:cxnLst/>
            <a:rect l="l" t="t" r="r" b="b"/>
            <a:pathLst>
              <a:path w="3670300" h="2768600">
                <a:moveTo>
                  <a:pt x="101608" y="0"/>
                </a:moveTo>
                <a:lnTo>
                  <a:pt x="3568692" y="0"/>
                </a:lnTo>
                <a:cubicBezTo>
                  <a:pt x="3624809" y="0"/>
                  <a:pt x="3670300" y="45491"/>
                  <a:pt x="3670300" y="101608"/>
                </a:cubicBezTo>
                <a:lnTo>
                  <a:pt x="3670300" y="2666992"/>
                </a:lnTo>
                <a:cubicBezTo>
                  <a:pt x="3670300" y="2723109"/>
                  <a:pt x="3624809" y="2768600"/>
                  <a:pt x="3568692" y="2768600"/>
                </a:cubicBezTo>
                <a:lnTo>
                  <a:pt x="101608" y="2768600"/>
                </a:lnTo>
                <a:cubicBezTo>
                  <a:pt x="45491" y="2768600"/>
                  <a:pt x="0" y="2723109"/>
                  <a:pt x="0" y="26669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9863455" y="288036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354768" y="0"/>
                  <a:pt x="457200" y="102432"/>
                  <a:pt x="457200" y="228600"/>
                </a:cubicBezTo>
                <a:cubicBezTo>
                  <a:pt x="457200" y="354768"/>
                  <a:pt x="354768" y="457200"/>
                  <a:pt x="228600" y="457200"/>
                </a:cubicBezTo>
                <a:cubicBezTo>
                  <a:pt x="102432" y="457200"/>
                  <a:pt x="0" y="354768"/>
                  <a:pt x="0" y="228600"/>
                </a:cubicBezTo>
                <a:cubicBezTo>
                  <a:pt x="0" y="102432"/>
                  <a:pt x="102432" y="0"/>
                  <a:pt x="228600" y="0"/>
                </a:cubicBezTo>
                <a:close/>
                <a:moveTo>
                  <a:pt x="207169" y="107156"/>
                </a:moveTo>
                <a:lnTo>
                  <a:pt x="207169" y="228600"/>
                </a:lnTo>
                <a:cubicBezTo>
                  <a:pt x="207169" y="235744"/>
                  <a:pt x="210741" y="242441"/>
                  <a:pt x="216724" y="246459"/>
                </a:cubicBezTo>
                <a:lnTo>
                  <a:pt x="302449" y="303609"/>
                </a:lnTo>
                <a:cubicBezTo>
                  <a:pt x="312271" y="310217"/>
                  <a:pt x="325576" y="307538"/>
                  <a:pt x="332184" y="297626"/>
                </a:cubicBezTo>
                <a:cubicBezTo>
                  <a:pt x="338792" y="287715"/>
                  <a:pt x="336113" y="274499"/>
                  <a:pt x="326201" y="267891"/>
                </a:cubicBezTo>
                <a:lnTo>
                  <a:pt x="250031" y="217170"/>
                </a:lnTo>
                <a:lnTo>
                  <a:pt x="250031" y="107156"/>
                </a:lnTo>
                <a:cubicBezTo>
                  <a:pt x="250031" y="95280"/>
                  <a:pt x="240476" y="85725"/>
                  <a:pt x="228600" y="85725"/>
                </a:cubicBezTo>
                <a:cubicBezTo>
                  <a:pt x="216724" y="85725"/>
                  <a:pt x="207169" y="95280"/>
                  <a:pt x="207169" y="107156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4" name="Text 11"/>
          <p:cNvSpPr/>
          <p:nvPr/>
        </p:nvSpPr>
        <p:spPr>
          <a:xfrm>
            <a:off x="8613299" y="3718564"/>
            <a:ext cx="2959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Esperar Correctamente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459788" y="4175764"/>
            <a:ext cx="32639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Verificar que el contenido esté completamente cargado antes de extraer datos para evitar resultados vacíos.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91820" y="2417445"/>
            <a:ext cx="7571740" cy="1492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l" indent="0" marL="0">
              <a:lnSpc>
                <a:spcPct val="90000"/>
              </a:lnSpc>
              <a:buNone/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</a:t>
            </a:r>
            <a:pPr algn="l" indent="0" marL="0">
              <a:lnSpc>
                <a:spcPct val="90000"/>
              </a:lnSpc>
              <a:buNone/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pPr algn="l" indent="0" marL="0">
              <a:lnSpc>
                <a:spcPct val="90000"/>
              </a:lnSpc>
              <a:buNone/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2g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-16042" y="-5184"/>
            <a:ext cx="12203363" cy="687102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49027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1037028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1125028" y="6072610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1213029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301029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 flipH="1">
            <a:off x="11601221" y="672670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1601221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 flipH="1">
            <a:off x="11473046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1473046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flipH="1">
            <a:off x="11342032" y="672670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11342032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flipH="1">
            <a:off x="11211018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211018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6" name="Image 1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371" y="1406668"/>
            <a:ext cx="723900" cy="1181100"/>
          </a:xfrm>
          <a:prstGeom prst="rect">
            <a:avLst/>
          </a:prstGeom>
        </p:spPr>
      </p:pic>
      <p:pic>
        <p:nvPicPr>
          <p:cNvPr id="17" name="Image 2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6371" y="2281312"/>
            <a:ext cx="723900" cy="1181100"/>
          </a:xfrm>
          <a:prstGeom prst="rect">
            <a:avLst/>
          </a:prstGeom>
        </p:spPr>
      </p:pic>
      <p:pic>
        <p:nvPicPr>
          <p:cNvPr id="18" name="Image 3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371" y="3169208"/>
            <a:ext cx="723900" cy="1181100"/>
          </a:xfrm>
          <a:prstGeom prst="rect">
            <a:avLst/>
          </a:prstGeom>
        </p:spPr>
      </p:pic>
      <p:pic>
        <p:nvPicPr>
          <p:cNvPr id="19" name="Image 4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6371" y="4043852"/>
            <a:ext cx="723900" cy="1181100"/>
          </a:xfrm>
          <a:prstGeom prst="rect">
            <a:avLst/>
          </a:prstGeom>
        </p:spPr>
      </p:pic>
      <p:pic>
        <p:nvPicPr>
          <p:cNvPr id="20" name="Image 5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6371" y="4926141"/>
            <a:ext cx="723900" cy="1181100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827405" y="568325"/>
            <a:ext cx="3472180" cy="795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5400" spc="300" kern="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pic>
        <p:nvPicPr>
          <p:cNvPr id="22" name="Image 6" descr="https://kimi-img.moonshot.cn/pub/slides/slides_tmpl/image/25-08-27-20:02:05-d2nf7f98bjvh7rlj05t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9304" y="1456073"/>
            <a:ext cx="355600" cy="304800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4790075" y="1709633"/>
            <a:ext cx="904934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 indent="0" marL="0">
              <a:lnSpc>
                <a:spcPct val="90000"/>
              </a:lnSpc>
              <a:buNone/>
            </a:pPr>
            <a:r>
              <a:rPr lang="en-US" sz="3600" b="1" spc="310" kern="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4" name="Text 15"/>
          <p:cNvSpPr/>
          <p:nvPr/>
        </p:nvSpPr>
        <p:spPr>
          <a:xfrm>
            <a:off x="6031149" y="1779473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000" spc="60" kern="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Introducción</a:t>
            </a:r>
            <a:endParaRPr lang="en-US" sz="1600" dirty="0"/>
          </a:p>
        </p:txBody>
      </p:sp>
      <p:sp>
        <p:nvSpPr>
          <p:cNvPr id="25" name="Text 16"/>
          <p:cNvSpPr/>
          <p:nvPr/>
        </p:nvSpPr>
        <p:spPr>
          <a:xfrm>
            <a:off x="4790075" y="2571025"/>
            <a:ext cx="957943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9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6" name="Text 17"/>
          <p:cNvSpPr/>
          <p:nvPr/>
        </p:nvSpPr>
        <p:spPr>
          <a:xfrm>
            <a:off x="6031149" y="2640865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000" spc="60" kern="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Selenium</a:t>
            </a:r>
            <a:endParaRPr lang="en-US" sz="1600" dirty="0"/>
          </a:p>
        </p:txBody>
      </p:sp>
      <p:sp>
        <p:nvSpPr>
          <p:cNvPr id="27" name="Text 18"/>
          <p:cNvSpPr/>
          <p:nvPr/>
        </p:nvSpPr>
        <p:spPr>
          <a:xfrm>
            <a:off x="4790075" y="3472173"/>
            <a:ext cx="957943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9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19"/>
          <p:cNvSpPr/>
          <p:nvPr/>
        </p:nvSpPr>
        <p:spPr>
          <a:xfrm>
            <a:off x="6031149" y="3542013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000" spc="60" kern="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BeautifulSoup</a:t>
            </a:r>
            <a:endParaRPr lang="en-US" sz="1600" dirty="0"/>
          </a:p>
        </p:txBody>
      </p:sp>
      <p:sp>
        <p:nvSpPr>
          <p:cNvPr id="29" name="Text 20"/>
          <p:cNvSpPr/>
          <p:nvPr/>
        </p:nvSpPr>
        <p:spPr>
          <a:xfrm>
            <a:off x="4790075" y="4320312"/>
            <a:ext cx="957943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9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0" name="Text 21"/>
          <p:cNvSpPr/>
          <p:nvPr/>
        </p:nvSpPr>
        <p:spPr>
          <a:xfrm>
            <a:off x="6031149" y="4390152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000" spc="60" kern="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Aplicaciones</a:t>
            </a:r>
            <a:endParaRPr lang="en-US" sz="1600" dirty="0"/>
          </a:p>
        </p:txBody>
      </p:sp>
      <p:sp>
        <p:nvSpPr>
          <p:cNvPr id="31" name="Text 22"/>
          <p:cNvSpPr/>
          <p:nvPr/>
        </p:nvSpPr>
        <p:spPr>
          <a:xfrm>
            <a:off x="4790075" y="5202601"/>
            <a:ext cx="957943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9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2" name="Text 23"/>
          <p:cNvSpPr/>
          <p:nvPr/>
        </p:nvSpPr>
        <p:spPr>
          <a:xfrm>
            <a:off x="6031149" y="5272441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2000" spc="60" kern="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Solución de problemas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8756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Introducción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10000"/>
              </a:lnSpc>
              <a:buNone/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173480"/>
            <a:ext cx="1168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¿Qué es </a:t>
            </a:r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Web Scraping</a:t>
            </a:r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?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1884680"/>
            <a:ext cx="85344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 una técnica para extraer automáticamente información de sitios web, clave para análisis de mercado, comparación de precios y monitoreo de tendencias.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002280"/>
            <a:ext cx="5664200" cy="1168400"/>
          </a:xfrm>
          <a:custGeom>
            <a:avLst/>
            <a:gdLst/>
            <a:ahLst/>
            <a:cxnLst/>
            <a:rect l="l" t="t" r="r" b="b"/>
            <a:pathLst>
              <a:path w="5664200" h="1168400">
                <a:moveTo>
                  <a:pt x="101604" y="0"/>
                </a:moveTo>
                <a:lnTo>
                  <a:pt x="5562596" y="0"/>
                </a:lnTo>
                <a:cubicBezTo>
                  <a:pt x="5618710" y="0"/>
                  <a:pt x="5664200" y="45490"/>
                  <a:pt x="5664200" y="101604"/>
                </a:cubicBezTo>
                <a:lnTo>
                  <a:pt x="5664200" y="1066796"/>
                </a:lnTo>
                <a:cubicBezTo>
                  <a:pt x="5664200" y="1122910"/>
                  <a:pt x="5618710" y="1168400"/>
                  <a:pt x="55625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480060" y="326644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4288" y="-9525"/>
                </a:moveTo>
                <a:cubicBezTo>
                  <a:pt x="6370" y="-9525"/>
                  <a:pt x="0" y="-3155"/>
                  <a:pt x="0" y="4763"/>
                </a:cubicBezTo>
                <a:cubicBezTo>
                  <a:pt x="0" y="12680"/>
                  <a:pt x="6370" y="19050"/>
                  <a:pt x="14288" y="19050"/>
                </a:cubicBezTo>
                <a:lnTo>
                  <a:pt x="41255" y="19050"/>
                </a:lnTo>
                <a:cubicBezTo>
                  <a:pt x="43577" y="19050"/>
                  <a:pt x="45541" y="20717"/>
                  <a:pt x="45958" y="22979"/>
                </a:cubicBezTo>
                <a:lnTo>
                  <a:pt x="76974" y="193417"/>
                </a:lnTo>
                <a:cubicBezTo>
                  <a:pt x="80665" y="213777"/>
                  <a:pt x="98405" y="228600"/>
                  <a:pt x="119122" y="228600"/>
                </a:cubicBezTo>
                <a:lnTo>
                  <a:pt x="271463" y="228600"/>
                </a:lnTo>
                <a:cubicBezTo>
                  <a:pt x="279380" y="228600"/>
                  <a:pt x="285750" y="222230"/>
                  <a:pt x="285750" y="214313"/>
                </a:cubicBezTo>
                <a:cubicBezTo>
                  <a:pt x="285750" y="206395"/>
                  <a:pt x="279380" y="200025"/>
                  <a:pt x="271463" y="200025"/>
                </a:cubicBezTo>
                <a:lnTo>
                  <a:pt x="119122" y="200025"/>
                </a:lnTo>
                <a:cubicBezTo>
                  <a:pt x="112216" y="200025"/>
                  <a:pt x="106323" y="195084"/>
                  <a:pt x="105073" y="188297"/>
                </a:cubicBezTo>
                <a:lnTo>
                  <a:pt x="102037" y="171450"/>
                </a:lnTo>
                <a:lnTo>
                  <a:pt x="282773" y="171450"/>
                </a:lnTo>
                <a:cubicBezTo>
                  <a:pt x="301109" y="171450"/>
                  <a:pt x="316825" y="158413"/>
                  <a:pt x="320219" y="140375"/>
                </a:cubicBezTo>
                <a:lnTo>
                  <a:pt x="338673" y="41612"/>
                </a:lnTo>
                <a:cubicBezTo>
                  <a:pt x="340876" y="29885"/>
                  <a:pt x="331887" y="19050"/>
                  <a:pt x="319921" y="19050"/>
                </a:cubicBezTo>
                <a:lnTo>
                  <a:pt x="74235" y="19050"/>
                </a:lnTo>
                <a:lnTo>
                  <a:pt x="73997" y="17859"/>
                </a:lnTo>
                <a:cubicBezTo>
                  <a:pt x="71140" y="2024"/>
                  <a:pt x="57329" y="-9525"/>
                  <a:pt x="41196" y="-9525"/>
                </a:cubicBezTo>
                <a:lnTo>
                  <a:pt x="14288" y="-9525"/>
                </a:lnTo>
                <a:close/>
                <a:moveTo>
                  <a:pt x="123825" y="304800"/>
                </a:moveTo>
                <a:cubicBezTo>
                  <a:pt x="139596" y="304800"/>
                  <a:pt x="152400" y="291996"/>
                  <a:pt x="152400" y="276225"/>
                </a:cubicBezTo>
                <a:cubicBezTo>
                  <a:pt x="152400" y="260454"/>
                  <a:pt x="139596" y="247650"/>
                  <a:pt x="123825" y="247650"/>
                </a:cubicBezTo>
                <a:cubicBezTo>
                  <a:pt x="108054" y="247650"/>
                  <a:pt x="95250" y="260454"/>
                  <a:pt x="95250" y="276225"/>
                </a:cubicBezTo>
                <a:cubicBezTo>
                  <a:pt x="95250" y="291996"/>
                  <a:pt x="108054" y="304800"/>
                  <a:pt x="123825" y="304800"/>
                </a:cubicBezTo>
                <a:close/>
                <a:moveTo>
                  <a:pt x="257175" y="304800"/>
                </a:moveTo>
                <a:cubicBezTo>
                  <a:pt x="272946" y="304800"/>
                  <a:pt x="285750" y="291996"/>
                  <a:pt x="285750" y="276225"/>
                </a:cubicBezTo>
                <a:cubicBezTo>
                  <a:pt x="285750" y="260454"/>
                  <a:pt x="272946" y="247650"/>
                  <a:pt x="257175" y="247650"/>
                </a:cubicBezTo>
                <a:cubicBezTo>
                  <a:pt x="241404" y="247650"/>
                  <a:pt x="228600" y="260454"/>
                  <a:pt x="228600" y="276225"/>
                </a:cubicBezTo>
                <a:cubicBezTo>
                  <a:pt x="228600" y="291996"/>
                  <a:pt x="241404" y="304800"/>
                  <a:pt x="257175" y="30480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7" name="Text 4"/>
          <p:cNvSpPr/>
          <p:nvPr/>
        </p:nvSpPr>
        <p:spPr>
          <a:xfrm>
            <a:off x="1026160" y="3241040"/>
            <a:ext cx="198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E-commerce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67360" y="3723640"/>
            <a:ext cx="5765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Comparación de precios y análisis de competencia.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48400" y="3002280"/>
            <a:ext cx="5664200" cy="1168400"/>
          </a:xfrm>
          <a:custGeom>
            <a:avLst/>
            <a:gdLst/>
            <a:ahLst/>
            <a:cxnLst/>
            <a:rect l="l" t="t" r="r" b="b"/>
            <a:pathLst>
              <a:path w="5664200" h="1168400">
                <a:moveTo>
                  <a:pt x="101604" y="0"/>
                </a:moveTo>
                <a:lnTo>
                  <a:pt x="5562596" y="0"/>
                </a:lnTo>
                <a:cubicBezTo>
                  <a:pt x="5618710" y="0"/>
                  <a:pt x="5664200" y="45490"/>
                  <a:pt x="5664200" y="101604"/>
                </a:cubicBezTo>
                <a:lnTo>
                  <a:pt x="5664200" y="1066796"/>
                </a:lnTo>
                <a:cubicBezTo>
                  <a:pt x="5664200" y="1122910"/>
                  <a:pt x="5618710" y="1168400"/>
                  <a:pt x="55625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4B1C9">
              <a:alpha val="20000"/>
            </a:srgbClr>
          </a:solidFill>
          <a:ln w="10160">
            <a:solidFill>
              <a:srgbClr val="34B1C9">
                <a:alpha val="5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512560" y="326644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247650"/>
                </a:moveTo>
                <a:lnTo>
                  <a:pt x="0" y="71438"/>
                </a:lnTo>
                <a:cubicBezTo>
                  <a:pt x="0" y="63520"/>
                  <a:pt x="6370" y="57150"/>
                  <a:pt x="14288" y="57150"/>
                </a:cubicBezTo>
                <a:cubicBezTo>
                  <a:pt x="22205" y="57150"/>
                  <a:pt x="28575" y="63520"/>
                  <a:pt x="28575" y="71438"/>
                </a:cubicBezTo>
                <a:lnTo>
                  <a:pt x="28575" y="242888"/>
                </a:lnTo>
                <a:cubicBezTo>
                  <a:pt x="28575" y="250805"/>
                  <a:pt x="34945" y="257175"/>
                  <a:pt x="42863" y="257175"/>
                </a:cubicBezTo>
                <a:cubicBezTo>
                  <a:pt x="50780" y="257175"/>
                  <a:pt x="57150" y="250805"/>
                  <a:pt x="57150" y="242888"/>
                </a:cubicBezTo>
                <a:lnTo>
                  <a:pt x="57150" y="57150"/>
                </a:lnTo>
                <a:cubicBezTo>
                  <a:pt x="57150" y="36135"/>
                  <a:pt x="74235" y="19050"/>
                  <a:pt x="95250" y="19050"/>
                </a:cubicBezTo>
                <a:lnTo>
                  <a:pt x="266700" y="19050"/>
                </a:lnTo>
                <a:cubicBezTo>
                  <a:pt x="287715" y="19050"/>
                  <a:pt x="304800" y="36135"/>
                  <a:pt x="304800" y="57150"/>
                </a:cubicBezTo>
                <a:lnTo>
                  <a:pt x="304800" y="247650"/>
                </a:lnTo>
                <a:cubicBezTo>
                  <a:pt x="304800" y="268665"/>
                  <a:pt x="287715" y="285750"/>
                  <a:pt x="266700" y="285750"/>
                </a:cubicBezTo>
                <a:lnTo>
                  <a:pt x="38100" y="285750"/>
                </a:lnTo>
                <a:cubicBezTo>
                  <a:pt x="17085" y="285750"/>
                  <a:pt x="0" y="268665"/>
                  <a:pt x="0" y="247650"/>
                </a:cubicBezTo>
                <a:close/>
                <a:moveTo>
                  <a:pt x="95250" y="76200"/>
                </a:moveTo>
                <a:lnTo>
                  <a:pt x="95250" y="114300"/>
                </a:lnTo>
                <a:cubicBezTo>
                  <a:pt x="95250" y="124837"/>
                  <a:pt x="103763" y="133350"/>
                  <a:pt x="114300" y="133350"/>
                </a:cubicBezTo>
                <a:lnTo>
                  <a:pt x="152400" y="133350"/>
                </a:lnTo>
                <a:cubicBezTo>
                  <a:pt x="162937" y="133350"/>
                  <a:pt x="171450" y="124837"/>
                  <a:pt x="171450" y="114300"/>
                </a:cubicBezTo>
                <a:lnTo>
                  <a:pt x="171450" y="76200"/>
                </a:lnTo>
                <a:cubicBezTo>
                  <a:pt x="171450" y="65663"/>
                  <a:pt x="162937" y="57150"/>
                  <a:pt x="152400" y="57150"/>
                </a:cubicBezTo>
                <a:lnTo>
                  <a:pt x="114300" y="57150"/>
                </a:lnTo>
                <a:cubicBezTo>
                  <a:pt x="103763" y="57150"/>
                  <a:pt x="95250" y="65663"/>
                  <a:pt x="95250" y="76200"/>
                </a:cubicBezTo>
                <a:close/>
                <a:moveTo>
                  <a:pt x="109537" y="219075"/>
                </a:moveTo>
                <a:cubicBezTo>
                  <a:pt x="101620" y="219075"/>
                  <a:pt x="95250" y="225445"/>
                  <a:pt x="95250" y="233363"/>
                </a:cubicBezTo>
                <a:cubicBezTo>
                  <a:pt x="95250" y="241280"/>
                  <a:pt x="101620" y="247650"/>
                  <a:pt x="109537" y="247650"/>
                </a:cubicBezTo>
                <a:lnTo>
                  <a:pt x="252413" y="247650"/>
                </a:lnTo>
                <a:cubicBezTo>
                  <a:pt x="260330" y="247650"/>
                  <a:pt x="266700" y="241280"/>
                  <a:pt x="266700" y="233363"/>
                </a:cubicBezTo>
                <a:cubicBezTo>
                  <a:pt x="266700" y="225445"/>
                  <a:pt x="260330" y="219075"/>
                  <a:pt x="252413" y="219075"/>
                </a:cubicBezTo>
                <a:lnTo>
                  <a:pt x="109537" y="219075"/>
                </a:lnTo>
                <a:close/>
                <a:moveTo>
                  <a:pt x="95250" y="176212"/>
                </a:moveTo>
                <a:cubicBezTo>
                  <a:pt x="95250" y="184130"/>
                  <a:pt x="101620" y="190500"/>
                  <a:pt x="109537" y="190500"/>
                </a:cubicBezTo>
                <a:lnTo>
                  <a:pt x="252413" y="190500"/>
                </a:lnTo>
                <a:cubicBezTo>
                  <a:pt x="260330" y="190500"/>
                  <a:pt x="266700" y="184130"/>
                  <a:pt x="266700" y="176212"/>
                </a:cubicBezTo>
                <a:cubicBezTo>
                  <a:pt x="266700" y="168295"/>
                  <a:pt x="260330" y="161925"/>
                  <a:pt x="252413" y="161925"/>
                </a:cubicBezTo>
                <a:lnTo>
                  <a:pt x="109537" y="161925"/>
                </a:lnTo>
                <a:cubicBezTo>
                  <a:pt x="101620" y="161925"/>
                  <a:pt x="95250" y="168295"/>
                  <a:pt x="95250" y="176212"/>
                </a:cubicBezTo>
                <a:close/>
                <a:moveTo>
                  <a:pt x="214313" y="104775"/>
                </a:moveTo>
                <a:cubicBezTo>
                  <a:pt x="206395" y="104775"/>
                  <a:pt x="200025" y="111145"/>
                  <a:pt x="200025" y="119062"/>
                </a:cubicBezTo>
                <a:cubicBezTo>
                  <a:pt x="200025" y="126980"/>
                  <a:pt x="206395" y="133350"/>
                  <a:pt x="214313" y="133350"/>
                </a:cubicBezTo>
                <a:lnTo>
                  <a:pt x="252413" y="133350"/>
                </a:lnTo>
                <a:cubicBezTo>
                  <a:pt x="260330" y="133350"/>
                  <a:pt x="266700" y="126980"/>
                  <a:pt x="266700" y="119062"/>
                </a:cubicBezTo>
                <a:cubicBezTo>
                  <a:pt x="266700" y="111145"/>
                  <a:pt x="260330" y="104775"/>
                  <a:pt x="252413" y="104775"/>
                </a:cubicBezTo>
                <a:lnTo>
                  <a:pt x="214313" y="104775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1" name="Text 8"/>
          <p:cNvSpPr/>
          <p:nvPr/>
        </p:nvSpPr>
        <p:spPr>
          <a:xfrm>
            <a:off x="7020560" y="3241040"/>
            <a:ext cx="2628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Noticias y Medios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461760" y="3723640"/>
            <a:ext cx="5765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Agregación de contenido y detección de tendencias.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4495800"/>
            <a:ext cx="5664200" cy="1168400"/>
          </a:xfrm>
          <a:custGeom>
            <a:avLst/>
            <a:gdLst/>
            <a:ahLst/>
            <a:cxnLst/>
            <a:rect l="l" t="t" r="r" b="b"/>
            <a:pathLst>
              <a:path w="5664200" h="1168400">
                <a:moveTo>
                  <a:pt x="101604" y="0"/>
                </a:moveTo>
                <a:lnTo>
                  <a:pt x="5562596" y="0"/>
                </a:lnTo>
                <a:cubicBezTo>
                  <a:pt x="5618710" y="0"/>
                  <a:pt x="5664200" y="45490"/>
                  <a:pt x="5664200" y="101604"/>
                </a:cubicBezTo>
                <a:lnTo>
                  <a:pt x="5664200" y="1066796"/>
                </a:lnTo>
                <a:cubicBezTo>
                  <a:pt x="5664200" y="1122910"/>
                  <a:pt x="5618710" y="1168400"/>
                  <a:pt x="55625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4B1C9">
              <a:alpha val="20000"/>
            </a:srgbClr>
          </a:solidFill>
          <a:ln w="10160">
            <a:solidFill>
              <a:srgbClr val="34B1C9">
                <a:alpha val="5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18160" y="475996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19062" y="28575"/>
                </a:moveTo>
                <a:lnTo>
                  <a:pt x="185738" y="28575"/>
                </a:lnTo>
                <a:cubicBezTo>
                  <a:pt x="188357" y="28575"/>
                  <a:pt x="190500" y="30718"/>
                  <a:pt x="190500" y="33338"/>
                </a:cubicBezTo>
                <a:lnTo>
                  <a:pt x="190500" y="57150"/>
                </a:lnTo>
                <a:lnTo>
                  <a:pt x="114300" y="57150"/>
                </a:lnTo>
                <a:lnTo>
                  <a:pt x="114300" y="33338"/>
                </a:lnTo>
                <a:cubicBezTo>
                  <a:pt x="114300" y="30718"/>
                  <a:pt x="116443" y="28575"/>
                  <a:pt x="119062" y="28575"/>
                </a:cubicBezTo>
                <a:close/>
                <a:moveTo>
                  <a:pt x="85725" y="33338"/>
                </a:moveTo>
                <a:lnTo>
                  <a:pt x="85725" y="57150"/>
                </a:lnTo>
                <a:lnTo>
                  <a:pt x="38100" y="57150"/>
                </a:lnTo>
                <a:cubicBezTo>
                  <a:pt x="17085" y="57150"/>
                  <a:pt x="0" y="74235"/>
                  <a:pt x="0" y="95250"/>
                </a:cubicBezTo>
                <a:lnTo>
                  <a:pt x="0" y="152400"/>
                </a:lnTo>
                <a:lnTo>
                  <a:pt x="304800" y="152400"/>
                </a:lnTo>
                <a:lnTo>
                  <a:pt x="304800" y="95250"/>
                </a:lnTo>
                <a:cubicBezTo>
                  <a:pt x="304800" y="74235"/>
                  <a:pt x="287715" y="57150"/>
                  <a:pt x="266700" y="57150"/>
                </a:cubicBezTo>
                <a:lnTo>
                  <a:pt x="219075" y="57150"/>
                </a:lnTo>
                <a:lnTo>
                  <a:pt x="219075" y="33338"/>
                </a:lnTo>
                <a:cubicBezTo>
                  <a:pt x="219075" y="14942"/>
                  <a:pt x="204133" y="0"/>
                  <a:pt x="185738" y="0"/>
                </a:cubicBezTo>
                <a:lnTo>
                  <a:pt x="119062" y="0"/>
                </a:lnTo>
                <a:cubicBezTo>
                  <a:pt x="100667" y="0"/>
                  <a:pt x="85725" y="14942"/>
                  <a:pt x="85725" y="33338"/>
                </a:cubicBezTo>
                <a:close/>
                <a:moveTo>
                  <a:pt x="304800" y="180975"/>
                </a:moveTo>
                <a:lnTo>
                  <a:pt x="190500" y="180975"/>
                </a:lnTo>
                <a:lnTo>
                  <a:pt x="190500" y="190500"/>
                </a:lnTo>
                <a:cubicBezTo>
                  <a:pt x="190500" y="201037"/>
                  <a:pt x="181987" y="209550"/>
                  <a:pt x="171450" y="209550"/>
                </a:cubicBezTo>
                <a:lnTo>
                  <a:pt x="133350" y="209550"/>
                </a:lnTo>
                <a:cubicBezTo>
                  <a:pt x="122813" y="209550"/>
                  <a:pt x="114300" y="201037"/>
                  <a:pt x="114300" y="190500"/>
                </a:cubicBezTo>
                <a:lnTo>
                  <a:pt x="114300" y="180975"/>
                </a:lnTo>
                <a:lnTo>
                  <a:pt x="0" y="180975"/>
                </a:lnTo>
                <a:lnTo>
                  <a:pt x="0" y="247650"/>
                </a:lnTo>
                <a:cubicBezTo>
                  <a:pt x="0" y="268665"/>
                  <a:pt x="17085" y="285750"/>
                  <a:pt x="38100" y="285750"/>
                </a:cubicBezTo>
                <a:lnTo>
                  <a:pt x="266700" y="285750"/>
                </a:lnTo>
                <a:cubicBezTo>
                  <a:pt x="287715" y="285750"/>
                  <a:pt x="304800" y="268665"/>
                  <a:pt x="304800" y="247650"/>
                </a:cubicBezTo>
                <a:lnTo>
                  <a:pt x="304800" y="180975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5" name="Text 12"/>
          <p:cNvSpPr/>
          <p:nvPr/>
        </p:nvSpPr>
        <p:spPr>
          <a:xfrm>
            <a:off x="1026160" y="4734560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Empleo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67360" y="5217160"/>
            <a:ext cx="5765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Análisis de ofertas laborales y salariales.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48400" y="4495800"/>
            <a:ext cx="5664200" cy="1168400"/>
          </a:xfrm>
          <a:custGeom>
            <a:avLst/>
            <a:gdLst/>
            <a:ahLst/>
            <a:cxnLst/>
            <a:rect l="l" t="t" r="r" b="b"/>
            <a:pathLst>
              <a:path w="5664200" h="1168400">
                <a:moveTo>
                  <a:pt x="101604" y="0"/>
                </a:moveTo>
                <a:lnTo>
                  <a:pt x="5562596" y="0"/>
                </a:lnTo>
                <a:cubicBezTo>
                  <a:pt x="5618710" y="0"/>
                  <a:pt x="5664200" y="45490"/>
                  <a:pt x="5664200" y="101604"/>
                </a:cubicBezTo>
                <a:lnTo>
                  <a:pt x="5664200" y="1066796"/>
                </a:lnTo>
                <a:cubicBezTo>
                  <a:pt x="5664200" y="1122910"/>
                  <a:pt x="5618710" y="1168400"/>
                  <a:pt x="55625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6512560" y="475996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9" name="Text 16"/>
          <p:cNvSpPr/>
          <p:nvPr/>
        </p:nvSpPr>
        <p:spPr>
          <a:xfrm>
            <a:off x="7020560" y="4734560"/>
            <a:ext cx="2616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Datos Financieros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461760" y="5217160"/>
            <a:ext cx="5765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Obtención de cotizaciones para análisis de inversión.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0033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Herramientas Principales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800418" y="1917700"/>
            <a:ext cx="4648200" cy="3149600"/>
          </a:xfrm>
          <a:custGeom>
            <a:avLst/>
            <a:gdLst/>
            <a:ahLst/>
            <a:cxnLst/>
            <a:rect l="l" t="t" r="r" b="b"/>
            <a:pathLst>
              <a:path w="4648200" h="3149600">
                <a:moveTo>
                  <a:pt x="152409" y="0"/>
                </a:moveTo>
                <a:lnTo>
                  <a:pt x="4495791" y="0"/>
                </a:lnTo>
                <a:cubicBezTo>
                  <a:pt x="4579908" y="0"/>
                  <a:pt x="4648200" y="68292"/>
                  <a:pt x="4648200" y="152409"/>
                </a:cubicBezTo>
                <a:lnTo>
                  <a:pt x="4648200" y="2997191"/>
                </a:lnTo>
                <a:cubicBezTo>
                  <a:pt x="4648200" y="3081364"/>
                  <a:pt x="4579964" y="3149600"/>
                  <a:pt x="4495791" y="3149600"/>
                </a:cubicBezTo>
                <a:lnTo>
                  <a:pt x="152409" y="3149600"/>
                </a:lnTo>
                <a:cubicBezTo>
                  <a:pt x="68292" y="3149600"/>
                  <a:pt x="0" y="3081308"/>
                  <a:pt x="0" y="2997191"/>
                </a:cubicBezTo>
                <a:lnTo>
                  <a:pt x="0" y="152409"/>
                </a:lnTo>
                <a:cubicBezTo>
                  <a:pt x="0" y="68292"/>
                  <a:pt x="68292" y="0"/>
                  <a:pt x="152409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2870518" y="233426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523637" y="238720"/>
                </a:moveTo>
                <a:cubicBezTo>
                  <a:pt x="514469" y="201930"/>
                  <a:pt x="497086" y="174188"/>
                  <a:pt x="460058" y="174188"/>
                </a:cubicBezTo>
                <a:lnTo>
                  <a:pt x="412313" y="174188"/>
                </a:lnTo>
                <a:lnTo>
                  <a:pt x="412313" y="230624"/>
                </a:lnTo>
                <a:cubicBezTo>
                  <a:pt x="412313" y="274439"/>
                  <a:pt x="375166" y="311348"/>
                  <a:pt x="332780" y="311348"/>
                </a:cubicBezTo>
                <a:lnTo>
                  <a:pt x="205621" y="311348"/>
                </a:lnTo>
                <a:cubicBezTo>
                  <a:pt x="170855" y="311348"/>
                  <a:pt x="142042" y="341114"/>
                  <a:pt x="142042" y="375999"/>
                </a:cubicBezTo>
                <a:lnTo>
                  <a:pt x="142042" y="497205"/>
                </a:lnTo>
                <a:cubicBezTo>
                  <a:pt x="142042" y="531733"/>
                  <a:pt x="172045" y="551974"/>
                  <a:pt x="205621" y="561856"/>
                </a:cubicBezTo>
                <a:cubicBezTo>
                  <a:pt x="245864" y="573643"/>
                  <a:pt x="284559" y="575786"/>
                  <a:pt x="332780" y="561856"/>
                </a:cubicBezTo>
                <a:cubicBezTo>
                  <a:pt x="364808" y="552569"/>
                  <a:pt x="396359" y="533876"/>
                  <a:pt x="396359" y="497205"/>
                </a:cubicBezTo>
                <a:lnTo>
                  <a:pt x="396359" y="448747"/>
                </a:lnTo>
                <a:lnTo>
                  <a:pt x="269319" y="448747"/>
                </a:lnTo>
                <a:lnTo>
                  <a:pt x="269319" y="432554"/>
                </a:lnTo>
                <a:lnTo>
                  <a:pt x="460057" y="432554"/>
                </a:lnTo>
                <a:cubicBezTo>
                  <a:pt x="497086" y="432554"/>
                  <a:pt x="510778" y="406718"/>
                  <a:pt x="523637" y="368022"/>
                </a:cubicBezTo>
                <a:cubicBezTo>
                  <a:pt x="536972" y="328136"/>
                  <a:pt x="536377" y="289798"/>
                  <a:pt x="523637" y="238720"/>
                </a:cubicBezTo>
                <a:close/>
                <a:moveTo>
                  <a:pt x="340757" y="529471"/>
                </a:moveTo>
                <a:cubicBezTo>
                  <a:pt x="331695" y="530107"/>
                  <a:pt x="323036" y="525633"/>
                  <a:pt x="318312" y="517874"/>
                </a:cubicBezTo>
                <a:cubicBezTo>
                  <a:pt x="313588" y="510115"/>
                  <a:pt x="313588" y="500368"/>
                  <a:pt x="318312" y="492610"/>
                </a:cubicBezTo>
                <a:cubicBezTo>
                  <a:pt x="323036" y="484851"/>
                  <a:pt x="331695" y="480377"/>
                  <a:pt x="340757" y="481012"/>
                </a:cubicBezTo>
                <a:cubicBezTo>
                  <a:pt x="349819" y="480377"/>
                  <a:pt x="358478" y="484851"/>
                  <a:pt x="363202" y="492610"/>
                </a:cubicBezTo>
                <a:cubicBezTo>
                  <a:pt x="367926" y="500368"/>
                  <a:pt x="367926" y="510115"/>
                  <a:pt x="363202" y="517874"/>
                </a:cubicBezTo>
                <a:cubicBezTo>
                  <a:pt x="358478" y="525633"/>
                  <a:pt x="349819" y="530107"/>
                  <a:pt x="340757" y="529471"/>
                </a:cubicBezTo>
                <a:close/>
                <a:moveTo>
                  <a:pt x="199787" y="295394"/>
                </a:moveTo>
                <a:lnTo>
                  <a:pt x="326946" y="295394"/>
                </a:lnTo>
                <a:cubicBezTo>
                  <a:pt x="362307" y="295394"/>
                  <a:pt x="390525" y="266224"/>
                  <a:pt x="390525" y="230743"/>
                </a:cubicBezTo>
                <a:lnTo>
                  <a:pt x="390525" y="109418"/>
                </a:lnTo>
                <a:cubicBezTo>
                  <a:pt x="390525" y="74890"/>
                  <a:pt x="361474" y="49054"/>
                  <a:pt x="326946" y="43220"/>
                </a:cubicBezTo>
                <a:cubicBezTo>
                  <a:pt x="284321" y="36195"/>
                  <a:pt x="238006" y="36552"/>
                  <a:pt x="199787" y="43339"/>
                </a:cubicBezTo>
                <a:cubicBezTo>
                  <a:pt x="145971" y="52864"/>
                  <a:pt x="136208" y="72747"/>
                  <a:pt x="136208" y="109537"/>
                </a:cubicBezTo>
                <a:lnTo>
                  <a:pt x="136208" y="157996"/>
                </a:lnTo>
                <a:lnTo>
                  <a:pt x="263485" y="157996"/>
                </a:lnTo>
                <a:lnTo>
                  <a:pt x="263485" y="174188"/>
                </a:lnTo>
                <a:lnTo>
                  <a:pt x="88463" y="174188"/>
                </a:lnTo>
                <a:cubicBezTo>
                  <a:pt x="51435" y="174188"/>
                  <a:pt x="19050" y="196453"/>
                  <a:pt x="8930" y="238720"/>
                </a:cubicBezTo>
                <a:cubicBezTo>
                  <a:pt x="-2738" y="287179"/>
                  <a:pt x="-3215" y="317421"/>
                  <a:pt x="8930" y="368022"/>
                </a:cubicBezTo>
                <a:cubicBezTo>
                  <a:pt x="17978" y="405646"/>
                  <a:pt x="39529" y="432554"/>
                  <a:pt x="76557" y="432554"/>
                </a:cubicBezTo>
                <a:lnTo>
                  <a:pt x="120253" y="432554"/>
                </a:lnTo>
                <a:lnTo>
                  <a:pt x="120253" y="374452"/>
                </a:lnTo>
                <a:cubicBezTo>
                  <a:pt x="120253" y="332423"/>
                  <a:pt x="156567" y="295394"/>
                  <a:pt x="199787" y="295394"/>
                </a:cubicBezTo>
                <a:close/>
                <a:moveTo>
                  <a:pt x="191929" y="77033"/>
                </a:moveTo>
                <a:cubicBezTo>
                  <a:pt x="205334" y="77033"/>
                  <a:pt x="216218" y="87917"/>
                  <a:pt x="216218" y="101322"/>
                </a:cubicBezTo>
                <a:cubicBezTo>
                  <a:pt x="216218" y="114728"/>
                  <a:pt x="205334" y="125611"/>
                  <a:pt x="191929" y="125611"/>
                </a:cubicBezTo>
                <a:cubicBezTo>
                  <a:pt x="178523" y="125611"/>
                  <a:pt x="167640" y="114728"/>
                  <a:pt x="167640" y="101322"/>
                </a:cubicBezTo>
                <a:cubicBezTo>
                  <a:pt x="167640" y="87917"/>
                  <a:pt x="178523" y="77033"/>
                  <a:pt x="191929" y="77033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6" name="Text 3"/>
          <p:cNvSpPr/>
          <p:nvPr/>
        </p:nvSpPr>
        <p:spPr>
          <a:xfrm>
            <a:off x="2222183" y="3248660"/>
            <a:ext cx="1828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Selenium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15378" y="3756502"/>
            <a:ext cx="40386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Automatiza navegadores web para interactuar con páginas dinámicas y contenido generado por JavaScript.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880417" y="3200400"/>
            <a:ext cx="939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80000"/>
              </a:lnSpc>
              <a:buNone/>
            </a:pPr>
            <a:r>
              <a:rPr lang="en-US" sz="4800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+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717824" y="1917700"/>
            <a:ext cx="4648200" cy="3149600"/>
          </a:xfrm>
          <a:custGeom>
            <a:avLst/>
            <a:gdLst/>
            <a:ahLst/>
            <a:cxnLst/>
            <a:rect l="l" t="t" r="r" b="b"/>
            <a:pathLst>
              <a:path w="4648200" h="3149600">
                <a:moveTo>
                  <a:pt x="152409" y="0"/>
                </a:moveTo>
                <a:lnTo>
                  <a:pt x="4495791" y="0"/>
                </a:lnTo>
                <a:cubicBezTo>
                  <a:pt x="4579908" y="0"/>
                  <a:pt x="4648200" y="68292"/>
                  <a:pt x="4648200" y="152409"/>
                </a:cubicBezTo>
                <a:lnTo>
                  <a:pt x="4648200" y="2997191"/>
                </a:lnTo>
                <a:cubicBezTo>
                  <a:pt x="4648200" y="3081364"/>
                  <a:pt x="4579964" y="3149600"/>
                  <a:pt x="4495791" y="3149600"/>
                </a:cubicBezTo>
                <a:lnTo>
                  <a:pt x="152409" y="3149600"/>
                </a:lnTo>
                <a:cubicBezTo>
                  <a:pt x="68292" y="3149600"/>
                  <a:pt x="0" y="3081308"/>
                  <a:pt x="0" y="2997191"/>
                </a:cubicBezTo>
                <a:lnTo>
                  <a:pt x="0" y="152409"/>
                </a:lnTo>
                <a:cubicBezTo>
                  <a:pt x="0" y="68292"/>
                  <a:pt x="68292" y="0"/>
                  <a:pt x="152409" y="0"/>
                </a:cubicBezTo>
                <a:close/>
              </a:path>
            </a:pathLst>
          </a:custGeom>
          <a:solidFill>
            <a:srgbClr val="34B1C9">
              <a:alpha val="20000"/>
            </a:srgbClr>
          </a:solidFill>
          <a:ln w="10160">
            <a:solidFill>
              <a:srgbClr val="34B1C9">
                <a:alpha val="5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8749824" y="233426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228600" y="76200"/>
                </a:moveTo>
                <a:cubicBezTo>
                  <a:pt x="228600" y="55126"/>
                  <a:pt x="245626" y="38100"/>
                  <a:pt x="266700" y="38100"/>
                </a:cubicBezTo>
                <a:lnTo>
                  <a:pt x="342900" y="38100"/>
                </a:lnTo>
                <a:cubicBezTo>
                  <a:pt x="363974" y="38100"/>
                  <a:pt x="381000" y="55126"/>
                  <a:pt x="381000" y="76200"/>
                </a:cubicBezTo>
                <a:lnTo>
                  <a:pt x="381000" y="152400"/>
                </a:lnTo>
                <a:cubicBezTo>
                  <a:pt x="381000" y="173474"/>
                  <a:pt x="363974" y="190500"/>
                  <a:pt x="342900" y="190500"/>
                </a:cubicBezTo>
                <a:lnTo>
                  <a:pt x="333375" y="190500"/>
                </a:lnTo>
                <a:lnTo>
                  <a:pt x="333375" y="266700"/>
                </a:lnTo>
                <a:lnTo>
                  <a:pt x="476250" y="266700"/>
                </a:lnTo>
                <a:cubicBezTo>
                  <a:pt x="523637" y="266700"/>
                  <a:pt x="561975" y="305038"/>
                  <a:pt x="561975" y="352425"/>
                </a:cubicBezTo>
                <a:lnTo>
                  <a:pt x="561975" y="419100"/>
                </a:lnTo>
                <a:lnTo>
                  <a:pt x="571500" y="419100"/>
                </a:lnTo>
                <a:cubicBezTo>
                  <a:pt x="592574" y="419100"/>
                  <a:pt x="609600" y="436126"/>
                  <a:pt x="609600" y="457200"/>
                </a:cubicBezTo>
                <a:lnTo>
                  <a:pt x="609600" y="533400"/>
                </a:lnTo>
                <a:cubicBezTo>
                  <a:pt x="609600" y="554474"/>
                  <a:pt x="592574" y="571500"/>
                  <a:pt x="571500" y="571500"/>
                </a:cubicBezTo>
                <a:lnTo>
                  <a:pt x="495300" y="571500"/>
                </a:lnTo>
                <a:cubicBezTo>
                  <a:pt x="474226" y="571500"/>
                  <a:pt x="457200" y="554474"/>
                  <a:pt x="457200" y="533400"/>
                </a:cubicBezTo>
                <a:lnTo>
                  <a:pt x="457200" y="457200"/>
                </a:lnTo>
                <a:cubicBezTo>
                  <a:pt x="457200" y="436126"/>
                  <a:pt x="474226" y="419100"/>
                  <a:pt x="495300" y="419100"/>
                </a:cubicBezTo>
                <a:lnTo>
                  <a:pt x="504825" y="419100"/>
                </a:lnTo>
                <a:lnTo>
                  <a:pt x="504825" y="352425"/>
                </a:lnTo>
                <a:cubicBezTo>
                  <a:pt x="504825" y="336590"/>
                  <a:pt x="492085" y="323850"/>
                  <a:pt x="476250" y="323850"/>
                </a:cubicBezTo>
                <a:lnTo>
                  <a:pt x="333375" y="323850"/>
                </a:lnTo>
                <a:lnTo>
                  <a:pt x="333375" y="419100"/>
                </a:lnTo>
                <a:lnTo>
                  <a:pt x="342900" y="419100"/>
                </a:lnTo>
                <a:cubicBezTo>
                  <a:pt x="363974" y="419100"/>
                  <a:pt x="381000" y="436126"/>
                  <a:pt x="381000" y="457200"/>
                </a:cubicBezTo>
                <a:lnTo>
                  <a:pt x="381000" y="533400"/>
                </a:lnTo>
                <a:cubicBezTo>
                  <a:pt x="381000" y="554474"/>
                  <a:pt x="363974" y="571500"/>
                  <a:pt x="342900" y="571500"/>
                </a:cubicBezTo>
                <a:lnTo>
                  <a:pt x="266700" y="571500"/>
                </a:lnTo>
                <a:cubicBezTo>
                  <a:pt x="245626" y="571500"/>
                  <a:pt x="228600" y="554474"/>
                  <a:pt x="228600" y="533400"/>
                </a:cubicBezTo>
                <a:lnTo>
                  <a:pt x="228600" y="457200"/>
                </a:lnTo>
                <a:cubicBezTo>
                  <a:pt x="228600" y="436126"/>
                  <a:pt x="245626" y="419100"/>
                  <a:pt x="266700" y="419100"/>
                </a:cubicBezTo>
                <a:lnTo>
                  <a:pt x="276225" y="419100"/>
                </a:lnTo>
                <a:lnTo>
                  <a:pt x="276225" y="323850"/>
                </a:lnTo>
                <a:lnTo>
                  <a:pt x="133350" y="323850"/>
                </a:lnTo>
                <a:cubicBezTo>
                  <a:pt x="117515" y="323850"/>
                  <a:pt x="104775" y="336590"/>
                  <a:pt x="104775" y="352425"/>
                </a:cubicBezTo>
                <a:lnTo>
                  <a:pt x="104775" y="419100"/>
                </a:lnTo>
                <a:lnTo>
                  <a:pt x="114300" y="419100"/>
                </a:lnTo>
                <a:cubicBezTo>
                  <a:pt x="135374" y="419100"/>
                  <a:pt x="152400" y="436126"/>
                  <a:pt x="152400" y="457200"/>
                </a:cubicBezTo>
                <a:lnTo>
                  <a:pt x="152400" y="533400"/>
                </a:lnTo>
                <a:cubicBezTo>
                  <a:pt x="152400" y="554474"/>
                  <a:pt x="135374" y="571500"/>
                  <a:pt x="114300" y="571500"/>
                </a:cubicBezTo>
                <a:lnTo>
                  <a:pt x="38100" y="571500"/>
                </a:lnTo>
                <a:cubicBezTo>
                  <a:pt x="17026" y="571500"/>
                  <a:pt x="0" y="554474"/>
                  <a:pt x="0" y="533400"/>
                </a:cubicBezTo>
                <a:lnTo>
                  <a:pt x="0" y="457200"/>
                </a:lnTo>
                <a:cubicBezTo>
                  <a:pt x="0" y="436126"/>
                  <a:pt x="17026" y="419100"/>
                  <a:pt x="38100" y="419100"/>
                </a:cubicBezTo>
                <a:lnTo>
                  <a:pt x="47625" y="419100"/>
                </a:lnTo>
                <a:lnTo>
                  <a:pt x="47625" y="352425"/>
                </a:lnTo>
                <a:cubicBezTo>
                  <a:pt x="47625" y="305038"/>
                  <a:pt x="85963" y="266700"/>
                  <a:pt x="133350" y="266700"/>
                </a:cubicBezTo>
                <a:lnTo>
                  <a:pt x="276225" y="266700"/>
                </a:lnTo>
                <a:lnTo>
                  <a:pt x="276225" y="190500"/>
                </a:lnTo>
                <a:lnTo>
                  <a:pt x="266700" y="190500"/>
                </a:lnTo>
                <a:cubicBezTo>
                  <a:pt x="245626" y="190500"/>
                  <a:pt x="228600" y="173474"/>
                  <a:pt x="228600" y="152400"/>
                </a:cubicBezTo>
                <a:lnTo>
                  <a:pt x="228600" y="76200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1" name="Text 8"/>
          <p:cNvSpPr/>
          <p:nvPr/>
        </p:nvSpPr>
        <p:spPr>
          <a:xfrm>
            <a:off x="7784306" y="3248660"/>
            <a:ext cx="2540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10000"/>
              </a:lnSpc>
              <a:buNone/>
            </a:pPr>
            <a:r>
              <a:rPr lang="en-US" sz="24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BeautifulSoup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032784" y="3756502"/>
            <a:ext cx="40386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Analiza y extrae datos del HTML estructurado, convirtiéndolo en una forma navegable y fácil de procesar.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54000" y="5499100"/>
            <a:ext cx="1168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Ambas se combinan para </a:t>
            </a:r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000000"/>
                </a:solidFill>
                <a:highlight>
                  <a:srgbClr val="57AFFF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acceder y procesar </a:t>
            </a:r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contenido web dinámico de forma eficiente.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8756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Selenium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10000"/>
              </a:lnSpc>
              <a:buNone/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752600"/>
            <a:ext cx="5638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Funciones de </a:t>
            </a:r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Selenium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463800"/>
            <a:ext cx="56388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Controla navegadores como Chrome o Firefox desde Python, simulando las acciones de un usuario real.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46075" y="35560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8348" y="1240"/>
                </a:moveTo>
                <a:cubicBezTo>
                  <a:pt x="42366" y="-794"/>
                  <a:pt x="47228" y="-347"/>
                  <a:pt x="50800" y="2381"/>
                </a:cubicBezTo>
                <a:lnTo>
                  <a:pt x="209550" y="121394"/>
                </a:lnTo>
                <a:cubicBezTo>
                  <a:pt x="213668" y="124470"/>
                  <a:pt x="215305" y="129828"/>
                  <a:pt x="213717" y="134689"/>
                </a:cubicBezTo>
                <a:cubicBezTo>
                  <a:pt x="212130" y="139551"/>
                  <a:pt x="207566" y="142825"/>
                  <a:pt x="202406" y="142825"/>
                </a:cubicBezTo>
                <a:lnTo>
                  <a:pt x="126851" y="142825"/>
                </a:lnTo>
                <a:lnTo>
                  <a:pt x="170954" y="230981"/>
                </a:lnTo>
                <a:cubicBezTo>
                  <a:pt x="174873" y="238820"/>
                  <a:pt x="171698" y="248345"/>
                  <a:pt x="163860" y="252264"/>
                </a:cubicBezTo>
                <a:cubicBezTo>
                  <a:pt x="156021" y="256183"/>
                  <a:pt x="146496" y="253008"/>
                  <a:pt x="142577" y="245170"/>
                </a:cubicBezTo>
                <a:lnTo>
                  <a:pt x="98475" y="157014"/>
                </a:lnTo>
                <a:lnTo>
                  <a:pt x="53181" y="217438"/>
                </a:lnTo>
                <a:cubicBezTo>
                  <a:pt x="50105" y="221555"/>
                  <a:pt x="44748" y="223193"/>
                  <a:pt x="39886" y="221605"/>
                </a:cubicBezTo>
                <a:cubicBezTo>
                  <a:pt x="35024" y="220018"/>
                  <a:pt x="31750" y="215454"/>
                  <a:pt x="31750" y="210344"/>
                </a:cubicBezTo>
                <a:lnTo>
                  <a:pt x="31750" y="11906"/>
                </a:lnTo>
                <a:cubicBezTo>
                  <a:pt x="31750" y="7392"/>
                  <a:pt x="34280" y="3274"/>
                  <a:pt x="38348" y="124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6" name="Text 3"/>
          <p:cNvSpPr/>
          <p:nvPr/>
        </p:nvSpPr>
        <p:spPr>
          <a:xfrm>
            <a:off x="863600" y="3479800"/>
            <a:ext cx="513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Interactuar con elementos (clics, formularios, scroll).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30200" y="4165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38175" y="95250"/>
                </a:moveTo>
                <a:lnTo>
                  <a:pt x="242094" y="95250"/>
                </a:lnTo>
                <a:cubicBezTo>
                  <a:pt x="248692" y="95250"/>
                  <a:pt x="254000" y="89942"/>
                  <a:pt x="254000" y="83344"/>
                </a:cubicBezTo>
                <a:lnTo>
                  <a:pt x="254000" y="11906"/>
                </a:lnTo>
                <a:cubicBezTo>
                  <a:pt x="254000" y="7094"/>
                  <a:pt x="251123" y="2729"/>
                  <a:pt x="246658" y="893"/>
                </a:cubicBezTo>
                <a:cubicBezTo>
                  <a:pt x="242193" y="-943"/>
                  <a:pt x="237083" y="99"/>
                  <a:pt x="233660" y="3473"/>
                </a:cubicBezTo>
                <a:lnTo>
                  <a:pt x="208012" y="29170"/>
                </a:lnTo>
                <a:cubicBezTo>
                  <a:pt x="186035" y="10964"/>
                  <a:pt x="157758" y="0"/>
                  <a:pt x="127000" y="0"/>
                </a:cubicBezTo>
                <a:cubicBezTo>
                  <a:pt x="63004" y="0"/>
                  <a:pt x="10071" y="47327"/>
                  <a:pt x="1290" y="108893"/>
                </a:cubicBezTo>
                <a:cubicBezTo>
                  <a:pt x="50" y="117574"/>
                  <a:pt x="6052" y="125611"/>
                  <a:pt x="14734" y="126851"/>
                </a:cubicBezTo>
                <a:cubicBezTo>
                  <a:pt x="23416" y="128091"/>
                  <a:pt x="31452" y="122039"/>
                  <a:pt x="32693" y="113407"/>
                </a:cubicBezTo>
                <a:cubicBezTo>
                  <a:pt x="39291" y="67221"/>
                  <a:pt x="79028" y="31750"/>
                  <a:pt x="127000" y="31750"/>
                </a:cubicBezTo>
                <a:cubicBezTo>
                  <a:pt x="149027" y="31750"/>
                  <a:pt x="169267" y="39191"/>
                  <a:pt x="185390" y="51743"/>
                </a:cubicBezTo>
                <a:lnTo>
                  <a:pt x="162223" y="74910"/>
                </a:lnTo>
                <a:cubicBezTo>
                  <a:pt x="158800" y="78333"/>
                  <a:pt x="157807" y="83443"/>
                  <a:pt x="159643" y="87908"/>
                </a:cubicBezTo>
                <a:cubicBezTo>
                  <a:pt x="161479" y="92373"/>
                  <a:pt x="165844" y="95250"/>
                  <a:pt x="170656" y="95250"/>
                </a:cubicBezTo>
                <a:lnTo>
                  <a:pt x="238175" y="95250"/>
                </a:lnTo>
                <a:close/>
                <a:moveTo>
                  <a:pt x="252760" y="145107"/>
                </a:moveTo>
                <a:cubicBezTo>
                  <a:pt x="254000" y="136426"/>
                  <a:pt x="247948" y="128389"/>
                  <a:pt x="239316" y="127149"/>
                </a:cubicBezTo>
                <a:cubicBezTo>
                  <a:pt x="230684" y="125909"/>
                  <a:pt x="222597" y="131961"/>
                  <a:pt x="221357" y="140593"/>
                </a:cubicBezTo>
                <a:cubicBezTo>
                  <a:pt x="214759" y="186730"/>
                  <a:pt x="175022" y="222200"/>
                  <a:pt x="127050" y="222200"/>
                </a:cubicBezTo>
                <a:cubicBezTo>
                  <a:pt x="105023" y="222200"/>
                  <a:pt x="84782" y="214759"/>
                  <a:pt x="68659" y="202208"/>
                </a:cubicBezTo>
                <a:lnTo>
                  <a:pt x="91777" y="179090"/>
                </a:lnTo>
                <a:cubicBezTo>
                  <a:pt x="95200" y="175667"/>
                  <a:pt x="96193" y="170557"/>
                  <a:pt x="94357" y="166092"/>
                </a:cubicBezTo>
                <a:cubicBezTo>
                  <a:pt x="92521" y="161627"/>
                  <a:pt x="88156" y="158750"/>
                  <a:pt x="83344" y="158750"/>
                </a:cubicBezTo>
                <a:lnTo>
                  <a:pt x="11906" y="158750"/>
                </a:lnTo>
                <a:cubicBezTo>
                  <a:pt x="5308" y="158750"/>
                  <a:pt x="0" y="164058"/>
                  <a:pt x="0" y="170656"/>
                </a:cubicBezTo>
                <a:lnTo>
                  <a:pt x="0" y="242094"/>
                </a:lnTo>
                <a:cubicBezTo>
                  <a:pt x="0" y="246906"/>
                  <a:pt x="2877" y="251271"/>
                  <a:pt x="7342" y="253107"/>
                </a:cubicBezTo>
                <a:cubicBezTo>
                  <a:pt x="11807" y="254943"/>
                  <a:pt x="16917" y="253901"/>
                  <a:pt x="20340" y="250527"/>
                </a:cubicBezTo>
                <a:lnTo>
                  <a:pt x="46037" y="224830"/>
                </a:lnTo>
                <a:cubicBezTo>
                  <a:pt x="67965" y="243036"/>
                  <a:pt x="96242" y="254000"/>
                  <a:pt x="127000" y="254000"/>
                </a:cubicBezTo>
                <a:cubicBezTo>
                  <a:pt x="190996" y="254000"/>
                  <a:pt x="243929" y="206673"/>
                  <a:pt x="252710" y="145107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8" name="Text 5"/>
          <p:cNvSpPr/>
          <p:nvPr/>
        </p:nvSpPr>
        <p:spPr>
          <a:xfrm>
            <a:off x="863600" y="4089400"/>
            <a:ext cx="5092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Esperar a que el contenido dinámico (JS) se cargue.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14325" y="47752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11125" y="123031"/>
                </a:moveTo>
                <a:cubicBezTo>
                  <a:pt x="143981" y="123031"/>
                  <a:pt x="170656" y="96356"/>
                  <a:pt x="170656" y="63500"/>
                </a:cubicBezTo>
                <a:cubicBezTo>
                  <a:pt x="170656" y="30644"/>
                  <a:pt x="143981" y="3969"/>
                  <a:pt x="111125" y="3969"/>
                </a:cubicBezTo>
                <a:cubicBezTo>
                  <a:pt x="78269" y="3969"/>
                  <a:pt x="51594" y="30644"/>
                  <a:pt x="51594" y="63500"/>
                </a:cubicBezTo>
                <a:cubicBezTo>
                  <a:pt x="51594" y="96356"/>
                  <a:pt x="78269" y="123031"/>
                  <a:pt x="111125" y="123031"/>
                </a:cubicBezTo>
                <a:close/>
                <a:moveTo>
                  <a:pt x="96391" y="150813"/>
                </a:moveTo>
                <a:cubicBezTo>
                  <a:pt x="47526" y="150813"/>
                  <a:pt x="7938" y="190401"/>
                  <a:pt x="7938" y="239266"/>
                </a:cubicBezTo>
                <a:cubicBezTo>
                  <a:pt x="7938" y="247402"/>
                  <a:pt x="14536" y="254000"/>
                  <a:pt x="22671" y="254000"/>
                </a:cubicBezTo>
                <a:lnTo>
                  <a:pt x="147439" y="254000"/>
                </a:lnTo>
                <a:cubicBezTo>
                  <a:pt x="129480" y="232866"/>
                  <a:pt x="119063" y="205631"/>
                  <a:pt x="119063" y="176808"/>
                </a:cubicBezTo>
                <a:lnTo>
                  <a:pt x="119063" y="161379"/>
                </a:lnTo>
                <a:cubicBezTo>
                  <a:pt x="119063" y="157758"/>
                  <a:pt x="119559" y="154186"/>
                  <a:pt x="120501" y="150812"/>
                </a:cubicBezTo>
                <a:lnTo>
                  <a:pt x="96391" y="150812"/>
                </a:lnTo>
                <a:close/>
                <a:moveTo>
                  <a:pt x="220911" y="242342"/>
                </a:moveTo>
                <a:lnTo>
                  <a:pt x="214313" y="245467"/>
                </a:lnTo>
                <a:lnTo>
                  <a:pt x="214313" y="152152"/>
                </a:lnTo>
                <a:lnTo>
                  <a:pt x="261937" y="168027"/>
                </a:lnTo>
                <a:lnTo>
                  <a:pt x="261937" y="177750"/>
                </a:lnTo>
                <a:cubicBezTo>
                  <a:pt x="261937" y="205432"/>
                  <a:pt x="245963" y="230584"/>
                  <a:pt x="220911" y="242391"/>
                </a:cubicBezTo>
                <a:close/>
                <a:moveTo>
                  <a:pt x="209302" y="128736"/>
                </a:moveTo>
                <a:lnTo>
                  <a:pt x="153739" y="147241"/>
                </a:lnTo>
                <a:cubicBezTo>
                  <a:pt x="147241" y="149423"/>
                  <a:pt x="142875" y="155476"/>
                  <a:pt x="142875" y="162322"/>
                </a:cubicBezTo>
                <a:lnTo>
                  <a:pt x="142875" y="177750"/>
                </a:lnTo>
                <a:cubicBezTo>
                  <a:pt x="142875" y="214660"/>
                  <a:pt x="164207" y="248245"/>
                  <a:pt x="197545" y="263922"/>
                </a:cubicBezTo>
                <a:lnTo>
                  <a:pt x="206722" y="268238"/>
                </a:lnTo>
                <a:cubicBezTo>
                  <a:pt x="209104" y="269329"/>
                  <a:pt x="211683" y="269925"/>
                  <a:pt x="214263" y="269925"/>
                </a:cubicBezTo>
                <a:cubicBezTo>
                  <a:pt x="216843" y="269925"/>
                  <a:pt x="219472" y="269329"/>
                  <a:pt x="221804" y="268238"/>
                </a:cubicBezTo>
                <a:lnTo>
                  <a:pt x="230981" y="263922"/>
                </a:lnTo>
                <a:cubicBezTo>
                  <a:pt x="264418" y="248196"/>
                  <a:pt x="285750" y="214610"/>
                  <a:pt x="285750" y="177701"/>
                </a:cubicBezTo>
                <a:lnTo>
                  <a:pt x="285750" y="162272"/>
                </a:lnTo>
                <a:cubicBezTo>
                  <a:pt x="285750" y="155426"/>
                  <a:pt x="281384" y="149374"/>
                  <a:pt x="274886" y="147191"/>
                </a:cubicBezTo>
                <a:lnTo>
                  <a:pt x="219323" y="128687"/>
                </a:lnTo>
                <a:cubicBezTo>
                  <a:pt x="216049" y="127595"/>
                  <a:pt x="212527" y="127595"/>
                  <a:pt x="209302" y="128687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0" name="Text 7"/>
          <p:cNvSpPr/>
          <p:nvPr/>
        </p:nvSpPr>
        <p:spPr>
          <a:xfrm>
            <a:off x="863600" y="4699000"/>
            <a:ext cx="534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Gestionar inicios de sesión y evadir detección de bots.</a:t>
            </a:r>
            <a:endParaRPr lang="en-US" sz="1600" dirty="0"/>
          </a:p>
        </p:txBody>
      </p:sp>
      <p:pic>
        <p:nvPicPr>
          <p:cNvPr id="11" name="Image 1" descr="https://kimi-web-img.moonshot.cn/img/hellorfimg.zcool.cn/fad40e53c3b1750faefea1b2f9f93b59fb04598b.jpg">    </p:cNvPr>
          <p:cNvPicPr>
            <a:picLocks noChangeAspect="1"/>
          </p:cNvPicPr>
          <p:nvPr/>
        </p:nvPicPr>
        <p:blipFill>
          <a:blip r:embed="rId2"/>
          <a:srcRect l="0" r="0" t="7770" b="7770"/>
          <a:stretch/>
        </p:blipFill>
        <p:spPr>
          <a:xfrm>
            <a:off x="6299200" y="889000"/>
            <a:ext cx="5638800" cy="5080000"/>
          </a:xfrm>
          <a:prstGeom prst="roundRect">
            <a:avLst>
              <a:gd name="adj" fmla="val 200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54000"/>
            <a:ext cx="1168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Casos de Uso con </a:t>
            </a:r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Selenium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10668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Ideal para sitios con contenido dinámico y paginación compleja.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1828800"/>
            <a:ext cx="5664200" cy="2209800"/>
          </a:xfrm>
          <a:custGeom>
            <a:avLst/>
            <a:gdLst/>
            <a:ahLst/>
            <a:cxnLst/>
            <a:rect l="l" t="t" r="r" b="b"/>
            <a:pathLst>
              <a:path w="5664200" h="2209800">
                <a:moveTo>
                  <a:pt x="101607" y="0"/>
                </a:moveTo>
                <a:lnTo>
                  <a:pt x="5562593" y="0"/>
                </a:lnTo>
                <a:cubicBezTo>
                  <a:pt x="5618709" y="0"/>
                  <a:pt x="5664200" y="45491"/>
                  <a:pt x="5664200" y="101607"/>
                </a:cubicBezTo>
                <a:lnTo>
                  <a:pt x="5664200" y="2108193"/>
                </a:lnTo>
                <a:cubicBezTo>
                  <a:pt x="5664200" y="2164309"/>
                  <a:pt x="5618709" y="2209800"/>
                  <a:pt x="5562593" y="2209800"/>
                </a:cubicBezTo>
                <a:lnTo>
                  <a:pt x="101607" y="2209800"/>
                </a:lnTo>
                <a:cubicBezTo>
                  <a:pt x="45491" y="2209800"/>
                  <a:pt x="0" y="2164309"/>
                  <a:pt x="0" y="21081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537210" y="27559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47625" y="71438"/>
                </a:moveTo>
                <a:cubicBezTo>
                  <a:pt x="47625" y="45169"/>
                  <a:pt x="68982" y="23812"/>
                  <a:pt x="95250" y="23812"/>
                </a:cubicBezTo>
                <a:lnTo>
                  <a:pt x="309563" y="23812"/>
                </a:lnTo>
                <a:cubicBezTo>
                  <a:pt x="335831" y="23812"/>
                  <a:pt x="357188" y="45169"/>
                  <a:pt x="357188" y="71438"/>
                </a:cubicBezTo>
                <a:lnTo>
                  <a:pt x="357188" y="95250"/>
                </a:lnTo>
                <a:lnTo>
                  <a:pt x="394915" y="95250"/>
                </a:lnTo>
                <a:cubicBezTo>
                  <a:pt x="407566" y="95250"/>
                  <a:pt x="419695" y="100236"/>
                  <a:pt x="428625" y="109165"/>
                </a:cubicBezTo>
                <a:lnTo>
                  <a:pt x="462335" y="142875"/>
                </a:lnTo>
                <a:cubicBezTo>
                  <a:pt x="471264" y="151805"/>
                  <a:pt x="476250" y="163934"/>
                  <a:pt x="476250" y="176585"/>
                </a:cubicBezTo>
                <a:lnTo>
                  <a:pt x="476250" y="285750"/>
                </a:lnTo>
                <a:cubicBezTo>
                  <a:pt x="476250" y="312018"/>
                  <a:pt x="454893" y="333375"/>
                  <a:pt x="428625" y="333375"/>
                </a:cubicBezTo>
                <a:lnTo>
                  <a:pt x="426169" y="333375"/>
                </a:lnTo>
                <a:cubicBezTo>
                  <a:pt x="418430" y="360834"/>
                  <a:pt x="393129" y="381000"/>
                  <a:pt x="363141" y="381000"/>
                </a:cubicBezTo>
                <a:cubicBezTo>
                  <a:pt x="333152" y="381000"/>
                  <a:pt x="307925" y="360834"/>
                  <a:pt x="300112" y="333375"/>
                </a:cubicBezTo>
                <a:lnTo>
                  <a:pt x="223763" y="333375"/>
                </a:lnTo>
                <a:cubicBezTo>
                  <a:pt x="216024" y="360834"/>
                  <a:pt x="190723" y="381000"/>
                  <a:pt x="160734" y="381000"/>
                </a:cubicBezTo>
                <a:cubicBezTo>
                  <a:pt x="130746" y="381000"/>
                  <a:pt x="105519" y="360834"/>
                  <a:pt x="97706" y="333375"/>
                </a:cubicBezTo>
                <a:lnTo>
                  <a:pt x="95250" y="333375"/>
                </a:lnTo>
                <a:cubicBezTo>
                  <a:pt x="68982" y="333375"/>
                  <a:pt x="47625" y="312018"/>
                  <a:pt x="47625" y="285750"/>
                </a:cubicBezTo>
                <a:lnTo>
                  <a:pt x="47625" y="250031"/>
                </a:lnTo>
                <a:lnTo>
                  <a:pt x="17859" y="250031"/>
                </a:lnTo>
                <a:cubicBezTo>
                  <a:pt x="7962" y="250031"/>
                  <a:pt x="0" y="242069"/>
                  <a:pt x="0" y="232172"/>
                </a:cubicBezTo>
                <a:cubicBezTo>
                  <a:pt x="0" y="222275"/>
                  <a:pt x="7962" y="214313"/>
                  <a:pt x="17859" y="214313"/>
                </a:cubicBezTo>
                <a:lnTo>
                  <a:pt x="101203" y="214313"/>
                </a:lnTo>
                <a:cubicBezTo>
                  <a:pt x="111100" y="214313"/>
                  <a:pt x="119063" y="206350"/>
                  <a:pt x="119063" y="196453"/>
                </a:cubicBezTo>
                <a:cubicBezTo>
                  <a:pt x="119063" y="186556"/>
                  <a:pt x="111100" y="178594"/>
                  <a:pt x="101203" y="178594"/>
                </a:cubicBezTo>
                <a:lnTo>
                  <a:pt x="17859" y="178594"/>
                </a:lnTo>
                <a:cubicBezTo>
                  <a:pt x="7962" y="178594"/>
                  <a:pt x="0" y="170631"/>
                  <a:pt x="0" y="160734"/>
                </a:cubicBezTo>
                <a:cubicBezTo>
                  <a:pt x="0" y="150837"/>
                  <a:pt x="7962" y="142875"/>
                  <a:pt x="17859" y="142875"/>
                </a:cubicBezTo>
                <a:lnTo>
                  <a:pt x="148828" y="142875"/>
                </a:lnTo>
                <a:cubicBezTo>
                  <a:pt x="158725" y="142875"/>
                  <a:pt x="166688" y="134913"/>
                  <a:pt x="166688" y="125016"/>
                </a:cubicBezTo>
                <a:cubicBezTo>
                  <a:pt x="166688" y="115119"/>
                  <a:pt x="158725" y="107156"/>
                  <a:pt x="148828" y="107156"/>
                </a:cubicBezTo>
                <a:lnTo>
                  <a:pt x="17859" y="107156"/>
                </a:lnTo>
                <a:cubicBezTo>
                  <a:pt x="7962" y="107156"/>
                  <a:pt x="0" y="99194"/>
                  <a:pt x="0" y="89297"/>
                </a:cubicBezTo>
                <a:cubicBezTo>
                  <a:pt x="0" y="79400"/>
                  <a:pt x="7962" y="71438"/>
                  <a:pt x="17859" y="71438"/>
                </a:cubicBezTo>
                <a:lnTo>
                  <a:pt x="47625" y="71438"/>
                </a:lnTo>
                <a:close/>
                <a:moveTo>
                  <a:pt x="428625" y="214313"/>
                </a:moveTo>
                <a:lnTo>
                  <a:pt x="428625" y="176585"/>
                </a:lnTo>
                <a:lnTo>
                  <a:pt x="394915" y="142875"/>
                </a:lnTo>
                <a:lnTo>
                  <a:pt x="357188" y="142875"/>
                </a:lnTo>
                <a:lnTo>
                  <a:pt x="357188" y="214313"/>
                </a:lnTo>
                <a:lnTo>
                  <a:pt x="428625" y="214313"/>
                </a:lnTo>
                <a:close/>
                <a:moveTo>
                  <a:pt x="190500" y="315516"/>
                </a:moveTo>
                <a:cubicBezTo>
                  <a:pt x="190500" y="299088"/>
                  <a:pt x="177162" y="285750"/>
                  <a:pt x="160734" y="285750"/>
                </a:cubicBezTo>
                <a:cubicBezTo>
                  <a:pt x="144306" y="285750"/>
                  <a:pt x="130969" y="299088"/>
                  <a:pt x="130969" y="315516"/>
                </a:cubicBezTo>
                <a:cubicBezTo>
                  <a:pt x="130969" y="331944"/>
                  <a:pt x="144306" y="345281"/>
                  <a:pt x="160734" y="345281"/>
                </a:cubicBezTo>
                <a:cubicBezTo>
                  <a:pt x="177162" y="345281"/>
                  <a:pt x="190500" y="331944"/>
                  <a:pt x="190500" y="315516"/>
                </a:cubicBezTo>
                <a:close/>
                <a:moveTo>
                  <a:pt x="363141" y="345281"/>
                </a:moveTo>
                <a:cubicBezTo>
                  <a:pt x="379569" y="345281"/>
                  <a:pt x="392906" y="331944"/>
                  <a:pt x="392906" y="315516"/>
                </a:cubicBezTo>
                <a:cubicBezTo>
                  <a:pt x="392906" y="299088"/>
                  <a:pt x="379569" y="285750"/>
                  <a:pt x="363141" y="285750"/>
                </a:cubicBezTo>
                <a:cubicBezTo>
                  <a:pt x="346713" y="285750"/>
                  <a:pt x="333375" y="299088"/>
                  <a:pt x="333375" y="315516"/>
                </a:cubicBezTo>
                <a:cubicBezTo>
                  <a:pt x="333375" y="331944"/>
                  <a:pt x="346713" y="345281"/>
                  <a:pt x="363141" y="345281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7" name="Text 4"/>
          <p:cNvSpPr/>
          <p:nvPr/>
        </p:nvSpPr>
        <p:spPr>
          <a:xfrm>
            <a:off x="1280160" y="2641600"/>
            <a:ext cx="4711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Navegación Automática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80160" y="2997200"/>
            <a:ext cx="471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Acceso a sitios de e-commerce como eBay y Amazon.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48400" y="1828800"/>
            <a:ext cx="5664200" cy="2209800"/>
          </a:xfrm>
          <a:custGeom>
            <a:avLst/>
            <a:gdLst/>
            <a:ahLst/>
            <a:cxnLst/>
            <a:rect l="l" t="t" r="r" b="b"/>
            <a:pathLst>
              <a:path w="5664200" h="2209800">
                <a:moveTo>
                  <a:pt x="101607" y="0"/>
                </a:moveTo>
                <a:lnTo>
                  <a:pt x="5562593" y="0"/>
                </a:lnTo>
                <a:cubicBezTo>
                  <a:pt x="5618709" y="0"/>
                  <a:pt x="5664200" y="45491"/>
                  <a:pt x="5664200" y="101607"/>
                </a:cubicBezTo>
                <a:lnTo>
                  <a:pt x="5664200" y="2108193"/>
                </a:lnTo>
                <a:cubicBezTo>
                  <a:pt x="5664200" y="2164309"/>
                  <a:pt x="5618709" y="2209800"/>
                  <a:pt x="5562593" y="2209800"/>
                </a:cubicBezTo>
                <a:lnTo>
                  <a:pt x="101607" y="2209800"/>
                </a:lnTo>
                <a:cubicBezTo>
                  <a:pt x="45491" y="2209800"/>
                  <a:pt x="0" y="2164309"/>
                  <a:pt x="0" y="21081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626860" y="27559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23812" y="0"/>
                </a:moveTo>
                <a:cubicBezTo>
                  <a:pt x="10641" y="0"/>
                  <a:pt x="0" y="10641"/>
                  <a:pt x="0" y="23812"/>
                </a:cubicBezTo>
                <a:cubicBezTo>
                  <a:pt x="0" y="36984"/>
                  <a:pt x="10641" y="47625"/>
                  <a:pt x="23812" y="47625"/>
                </a:cubicBezTo>
                <a:lnTo>
                  <a:pt x="23812" y="55811"/>
                </a:lnTo>
                <a:cubicBezTo>
                  <a:pt x="23812" y="87362"/>
                  <a:pt x="36388" y="117649"/>
                  <a:pt x="58713" y="139973"/>
                </a:cubicBezTo>
                <a:lnTo>
                  <a:pt x="109240" y="190500"/>
                </a:lnTo>
                <a:lnTo>
                  <a:pt x="58713" y="241027"/>
                </a:lnTo>
                <a:cubicBezTo>
                  <a:pt x="36388" y="263351"/>
                  <a:pt x="23812" y="293638"/>
                  <a:pt x="23812" y="325189"/>
                </a:cubicBezTo>
                <a:lnTo>
                  <a:pt x="23812" y="333375"/>
                </a:lnTo>
                <a:cubicBezTo>
                  <a:pt x="10641" y="333375"/>
                  <a:pt x="0" y="344016"/>
                  <a:pt x="0" y="357188"/>
                </a:cubicBezTo>
                <a:cubicBezTo>
                  <a:pt x="0" y="370359"/>
                  <a:pt x="10641" y="381000"/>
                  <a:pt x="23812" y="381000"/>
                </a:cubicBezTo>
                <a:lnTo>
                  <a:pt x="261938" y="381000"/>
                </a:lnTo>
                <a:cubicBezTo>
                  <a:pt x="275109" y="381000"/>
                  <a:pt x="285750" y="370359"/>
                  <a:pt x="285750" y="357188"/>
                </a:cubicBezTo>
                <a:cubicBezTo>
                  <a:pt x="285750" y="344016"/>
                  <a:pt x="275109" y="333375"/>
                  <a:pt x="261938" y="333375"/>
                </a:cubicBezTo>
                <a:lnTo>
                  <a:pt x="261938" y="325189"/>
                </a:lnTo>
                <a:cubicBezTo>
                  <a:pt x="261938" y="293638"/>
                  <a:pt x="249362" y="263351"/>
                  <a:pt x="227037" y="241027"/>
                </a:cubicBezTo>
                <a:lnTo>
                  <a:pt x="176510" y="190500"/>
                </a:lnTo>
                <a:lnTo>
                  <a:pt x="227037" y="139973"/>
                </a:lnTo>
                <a:cubicBezTo>
                  <a:pt x="249362" y="117649"/>
                  <a:pt x="261938" y="87362"/>
                  <a:pt x="261938" y="55811"/>
                </a:cubicBezTo>
                <a:lnTo>
                  <a:pt x="261938" y="47625"/>
                </a:lnTo>
                <a:cubicBezTo>
                  <a:pt x="275109" y="47625"/>
                  <a:pt x="285750" y="36984"/>
                  <a:pt x="285750" y="23812"/>
                </a:cubicBezTo>
                <a:cubicBezTo>
                  <a:pt x="285750" y="10641"/>
                  <a:pt x="275109" y="0"/>
                  <a:pt x="261938" y="0"/>
                </a:cubicBezTo>
                <a:lnTo>
                  <a:pt x="23812" y="0"/>
                </a:lnTo>
                <a:close/>
                <a:moveTo>
                  <a:pt x="71438" y="55811"/>
                </a:moveTo>
                <a:lnTo>
                  <a:pt x="71438" y="47625"/>
                </a:lnTo>
                <a:lnTo>
                  <a:pt x="214313" y="47625"/>
                </a:lnTo>
                <a:lnTo>
                  <a:pt x="214313" y="55811"/>
                </a:lnTo>
                <a:cubicBezTo>
                  <a:pt x="214313" y="69949"/>
                  <a:pt x="210145" y="83641"/>
                  <a:pt x="202406" y="95250"/>
                </a:cubicBezTo>
                <a:lnTo>
                  <a:pt x="83344" y="95250"/>
                </a:lnTo>
                <a:cubicBezTo>
                  <a:pt x="75679" y="83641"/>
                  <a:pt x="71438" y="69949"/>
                  <a:pt x="71438" y="55811"/>
                </a:cubicBezTo>
                <a:close/>
                <a:moveTo>
                  <a:pt x="83344" y="285750"/>
                </a:moveTo>
                <a:cubicBezTo>
                  <a:pt x="85948" y="281806"/>
                  <a:pt x="88999" y="278085"/>
                  <a:pt x="92348" y="274662"/>
                </a:cubicBezTo>
                <a:lnTo>
                  <a:pt x="142875" y="224135"/>
                </a:lnTo>
                <a:lnTo>
                  <a:pt x="193402" y="274662"/>
                </a:lnTo>
                <a:cubicBezTo>
                  <a:pt x="196825" y="278085"/>
                  <a:pt x="199802" y="281806"/>
                  <a:pt x="202481" y="285750"/>
                </a:cubicBezTo>
                <a:lnTo>
                  <a:pt x="83344" y="285750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1" name="Text 8"/>
          <p:cNvSpPr/>
          <p:nvPr/>
        </p:nvSpPr>
        <p:spPr>
          <a:xfrm>
            <a:off x="7274560" y="2641600"/>
            <a:ext cx="492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Espera de Carga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274560" y="2997200"/>
            <a:ext cx="4927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Pausa la ejecución hasta que los productos sean visibles.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4368800"/>
            <a:ext cx="5664200" cy="2209800"/>
          </a:xfrm>
          <a:custGeom>
            <a:avLst/>
            <a:gdLst/>
            <a:ahLst/>
            <a:cxnLst/>
            <a:rect l="l" t="t" r="r" b="b"/>
            <a:pathLst>
              <a:path w="5664200" h="2209800">
                <a:moveTo>
                  <a:pt x="101607" y="0"/>
                </a:moveTo>
                <a:lnTo>
                  <a:pt x="5562593" y="0"/>
                </a:lnTo>
                <a:cubicBezTo>
                  <a:pt x="5618709" y="0"/>
                  <a:pt x="5664200" y="45491"/>
                  <a:pt x="5664200" y="101607"/>
                </a:cubicBezTo>
                <a:lnTo>
                  <a:pt x="5664200" y="2108193"/>
                </a:lnTo>
                <a:cubicBezTo>
                  <a:pt x="5664200" y="2164309"/>
                  <a:pt x="5618709" y="2209800"/>
                  <a:pt x="5562593" y="2209800"/>
                </a:cubicBezTo>
                <a:lnTo>
                  <a:pt x="101607" y="2209800"/>
                </a:lnTo>
                <a:cubicBezTo>
                  <a:pt x="45491" y="2209800"/>
                  <a:pt x="0" y="2164309"/>
                  <a:pt x="0" y="21081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32460" y="52959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0" y="142875"/>
                </a:moveTo>
                <a:lnTo>
                  <a:pt x="125016" y="142875"/>
                </a:lnTo>
                <a:lnTo>
                  <a:pt x="125016" y="0"/>
                </a:lnTo>
                <a:lnTo>
                  <a:pt x="119063" y="0"/>
                </a:lnTo>
                <a:cubicBezTo>
                  <a:pt x="53280" y="0"/>
                  <a:pt x="0" y="53280"/>
                  <a:pt x="0" y="119063"/>
                </a:cubicBezTo>
                <a:lnTo>
                  <a:pt x="0" y="142875"/>
                </a:lnTo>
                <a:close/>
                <a:moveTo>
                  <a:pt x="0" y="178594"/>
                </a:moveTo>
                <a:lnTo>
                  <a:pt x="0" y="261938"/>
                </a:lnTo>
                <a:cubicBezTo>
                  <a:pt x="0" y="327720"/>
                  <a:pt x="53280" y="381000"/>
                  <a:pt x="119063" y="381000"/>
                </a:cubicBezTo>
                <a:lnTo>
                  <a:pt x="166688" y="381000"/>
                </a:lnTo>
                <a:cubicBezTo>
                  <a:pt x="232470" y="381000"/>
                  <a:pt x="285750" y="327720"/>
                  <a:pt x="285750" y="261938"/>
                </a:cubicBezTo>
                <a:lnTo>
                  <a:pt x="285750" y="178594"/>
                </a:lnTo>
                <a:lnTo>
                  <a:pt x="0" y="178594"/>
                </a:lnTo>
                <a:close/>
                <a:moveTo>
                  <a:pt x="285750" y="142875"/>
                </a:moveTo>
                <a:lnTo>
                  <a:pt x="285750" y="119063"/>
                </a:lnTo>
                <a:cubicBezTo>
                  <a:pt x="285750" y="53280"/>
                  <a:pt x="232470" y="0"/>
                  <a:pt x="166688" y="0"/>
                </a:cubicBezTo>
                <a:lnTo>
                  <a:pt x="160734" y="0"/>
                </a:lnTo>
                <a:lnTo>
                  <a:pt x="160734" y="142875"/>
                </a:lnTo>
                <a:lnTo>
                  <a:pt x="285750" y="142875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5" name="Text 12"/>
          <p:cNvSpPr/>
          <p:nvPr/>
        </p:nvSpPr>
        <p:spPr>
          <a:xfrm>
            <a:off x="1280160" y="5181600"/>
            <a:ext cx="477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Scroll Infinito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280160" y="5537200"/>
            <a:ext cx="4775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Simula el scroll del usuario para cargar más productos.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48400" y="4368800"/>
            <a:ext cx="5664200" cy="2209800"/>
          </a:xfrm>
          <a:custGeom>
            <a:avLst/>
            <a:gdLst/>
            <a:ahLst/>
            <a:cxnLst/>
            <a:rect l="l" t="t" r="r" b="b"/>
            <a:pathLst>
              <a:path w="5664200" h="2209800">
                <a:moveTo>
                  <a:pt x="101607" y="0"/>
                </a:moveTo>
                <a:lnTo>
                  <a:pt x="5562593" y="0"/>
                </a:lnTo>
                <a:cubicBezTo>
                  <a:pt x="5618709" y="0"/>
                  <a:pt x="5664200" y="45491"/>
                  <a:pt x="5664200" y="101607"/>
                </a:cubicBezTo>
                <a:lnTo>
                  <a:pt x="5664200" y="2108193"/>
                </a:lnTo>
                <a:cubicBezTo>
                  <a:pt x="5664200" y="2164309"/>
                  <a:pt x="5618709" y="2209800"/>
                  <a:pt x="5562593" y="2209800"/>
                </a:cubicBezTo>
                <a:lnTo>
                  <a:pt x="101607" y="2209800"/>
                </a:lnTo>
                <a:cubicBezTo>
                  <a:pt x="45491" y="2209800"/>
                  <a:pt x="0" y="2164309"/>
                  <a:pt x="0" y="2108193"/>
                </a:cubicBezTo>
                <a:lnTo>
                  <a:pt x="0" y="101607"/>
                </a:lnTo>
                <a:cubicBezTo>
                  <a:pt x="0" y="45528"/>
                  <a:pt x="45528" y="0"/>
                  <a:pt x="101607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 w="10160">
            <a:solidFill>
              <a:srgbClr val="3A76B8">
                <a:alpha val="50196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6573996" y="5295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27248" y="-11906"/>
                </a:moveTo>
                <a:cubicBezTo>
                  <a:pt x="100161" y="-11906"/>
                  <a:pt x="84237" y="31477"/>
                  <a:pt x="76423" y="71438"/>
                </a:cubicBezTo>
                <a:lnTo>
                  <a:pt x="53578" y="71438"/>
                </a:lnTo>
                <a:cubicBezTo>
                  <a:pt x="43681" y="71438"/>
                  <a:pt x="35719" y="79400"/>
                  <a:pt x="35719" y="89297"/>
                </a:cubicBezTo>
                <a:cubicBezTo>
                  <a:pt x="35719" y="99194"/>
                  <a:pt x="43681" y="107156"/>
                  <a:pt x="53578" y="107156"/>
                </a:cubicBezTo>
                <a:lnTo>
                  <a:pt x="71438" y="107156"/>
                </a:lnTo>
                <a:lnTo>
                  <a:pt x="71438" y="130969"/>
                </a:lnTo>
                <a:cubicBezTo>
                  <a:pt x="71438" y="143619"/>
                  <a:pt x="73893" y="155674"/>
                  <a:pt x="78358" y="166688"/>
                </a:cubicBezTo>
                <a:lnTo>
                  <a:pt x="71438" y="166688"/>
                </a:lnTo>
                <a:lnTo>
                  <a:pt x="71438" y="166688"/>
                </a:lnTo>
                <a:lnTo>
                  <a:pt x="56183" y="166688"/>
                </a:lnTo>
                <a:cubicBezTo>
                  <a:pt x="44872" y="166688"/>
                  <a:pt x="35719" y="175840"/>
                  <a:pt x="35719" y="187151"/>
                </a:cubicBezTo>
                <a:cubicBezTo>
                  <a:pt x="35719" y="189384"/>
                  <a:pt x="36091" y="191542"/>
                  <a:pt x="36761" y="193625"/>
                </a:cubicBezTo>
                <a:lnTo>
                  <a:pt x="58266" y="258068"/>
                </a:lnTo>
                <a:cubicBezTo>
                  <a:pt x="29914" y="282476"/>
                  <a:pt x="11906" y="318567"/>
                  <a:pt x="11906" y="358899"/>
                </a:cubicBezTo>
                <a:cubicBezTo>
                  <a:pt x="11906" y="371103"/>
                  <a:pt x="21803" y="381000"/>
                  <a:pt x="34007" y="381000"/>
                </a:cubicBezTo>
                <a:lnTo>
                  <a:pt x="299368" y="381000"/>
                </a:lnTo>
                <a:cubicBezTo>
                  <a:pt x="311572" y="381000"/>
                  <a:pt x="321469" y="371103"/>
                  <a:pt x="321469" y="358899"/>
                </a:cubicBezTo>
                <a:cubicBezTo>
                  <a:pt x="321469" y="318567"/>
                  <a:pt x="303461" y="282476"/>
                  <a:pt x="275109" y="258142"/>
                </a:cubicBezTo>
                <a:lnTo>
                  <a:pt x="296614" y="193700"/>
                </a:lnTo>
                <a:cubicBezTo>
                  <a:pt x="297284" y="191616"/>
                  <a:pt x="297656" y="189458"/>
                  <a:pt x="297656" y="187226"/>
                </a:cubicBezTo>
                <a:cubicBezTo>
                  <a:pt x="297656" y="175915"/>
                  <a:pt x="288503" y="166762"/>
                  <a:pt x="277192" y="166762"/>
                </a:cubicBezTo>
                <a:lnTo>
                  <a:pt x="261937" y="166762"/>
                </a:lnTo>
                <a:lnTo>
                  <a:pt x="261937" y="166762"/>
                </a:lnTo>
                <a:lnTo>
                  <a:pt x="255017" y="166762"/>
                </a:lnTo>
                <a:cubicBezTo>
                  <a:pt x="259482" y="155749"/>
                  <a:pt x="261937" y="143694"/>
                  <a:pt x="261937" y="131043"/>
                </a:cubicBezTo>
                <a:lnTo>
                  <a:pt x="261937" y="107231"/>
                </a:lnTo>
                <a:lnTo>
                  <a:pt x="279797" y="107231"/>
                </a:lnTo>
                <a:cubicBezTo>
                  <a:pt x="289694" y="107231"/>
                  <a:pt x="297656" y="99268"/>
                  <a:pt x="297656" y="89371"/>
                </a:cubicBezTo>
                <a:cubicBezTo>
                  <a:pt x="297656" y="79474"/>
                  <a:pt x="289694" y="71512"/>
                  <a:pt x="279797" y="71512"/>
                </a:cubicBezTo>
                <a:lnTo>
                  <a:pt x="256952" y="71512"/>
                </a:lnTo>
                <a:cubicBezTo>
                  <a:pt x="249213" y="31552"/>
                  <a:pt x="233214" y="-11832"/>
                  <a:pt x="206127" y="-11832"/>
                </a:cubicBezTo>
                <a:cubicBezTo>
                  <a:pt x="198983" y="-11832"/>
                  <a:pt x="191988" y="-8930"/>
                  <a:pt x="185663" y="-5730"/>
                </a:cubicBezTo>
                <a:cubicBezTo>
                  <a:pt x="179561" y="-2679"/>
                  <a:pt x="171971" y="74"/>
                  <a:pt x="166687" y="74"/>
                </a:cubicBezTo>
                <a:cubicBezTo>
                  <a:pt x="161404" y="74"/>
                  <a:pt x="153814" y="-2679"/>
                  <a:pt x="147712" y="-5730"/>
                </a:cubicBezTo>
                <a:cubicBezTo>
                  <a:pt x="141387" y="-9004"/>
                  <a:pt x="134392" y="-11906"/>
                  <a:pt x="127248" y="-11906"/>
                </a:cubicBezTo>
                <a:close/>
                <a:moveTo>
                  <a:pt x="196974" y="348555"/>
                </a:moveTo>
                <a:lnTo>
                  <a:pt x="178519" y="295796"/>
                </a:lnTo>
                <a:lnTo>
                  <a:pt x="199281" y="271611"/>
                </a:lnTo>
                <a:cubicBezTo>
                  <a:pt x="201290" y="269230"/>
                  <a:pt x="202406" y="266254"/>
                  <a:pt x="202406" y="263128"/>
                </a:cubicBezTo>
                <a:cubicBezTo>
                  <a:pt x="202406" y="255910"/>
                  <a:pt x="196602" y="250106"/>
                  <a:pt x="189384" y="250106"/>
                </a:cubicBezTo>
                <a:lnTo>
                  <a:pt x="143991" y="250106"/>
                </a:lnTo>
                <a:cubicBezTo>
                  <a:pt x="136773" y="250106"/>
                  <a:pt x="130969" y="255910"/>
                  <a:pt x="130969" y="263128"/>
                </a:cubicBezTo>
                <a:cubicBezTo>
                  <a:pt x="130969" y="266254"/>
                  <a:pt x="132085" y="269230"/>
                  <a:pt x="134094" y="271611"/>
                </a:cubicBezTo>
                <a:lnTo>
                  <a:pt x="154856" y="295796"/>
                </a:lnTo>
                <a:lnTo>
                  <a:pt x="136401" y="348555"/>
                </a:lnTo>
                <a:lnTo>
                  <a:pt x="93985" y="214313"/>
                </a:lnTo>
                <a:lnTo>
                  <a:pt x="120551" y="214313"/>
                </a:lnTo>
                <a:cubicBezTo>
                  <a:pt x="134243" y="221903"/>
                  <a:pt x="149944" y="226219"/>
                  <a:pt x="166687" y="226219"/>
                </a:cubicBezTo>
                <a:cubicBezTo>
                  <a:pt x="183431" y="226219"/>
                  <a:pt x="199132" y="221903"/>
                  <a:pt x="212824" y="214313"/>
                </a:cubicBezTo>
                <a:lnTo>
                  <a:pt x="239390" y="214313"/>
                </a:lnTo>
                <a:lnTo>
                  <a:pt x="196974" y="348555"/>
                </a:lnTo>
                <a:close/>
                <a:moveTo>
                  <a:pt x="166688" y="190500"/>
                </a:moveTo>
                <a:cubicBezTo>
                  <a:pt x="140866" y="190500"/>
                  <a:pt x="118914" y="174054"/>
                  <a:pt x="110654" y="151061"/>
                </a:cubicBezTo>
                <a:cubicBezTo>
                  <a:pt x="114895" y="153442"/>
                  <a:pt x="119807" y="154781"/>
                  <a:pt x="125016" y="154781"/>
                </a:cubicBezTo>
                <a:lnTo>
                  <a:pt x="134243" y="154781"/>
                </a:lnTo>
                <a:cubicBezTo>
                  <a:pt x="146521" y="154781"/>
                  <a:pt x="157386" y="146893"/>
                  <a:pt x="161255" y="135285"/>
                </a:cubicBezTo>
                <a:cubicBezTo>
                  <a:pt x="162967" y="130076"/>
                  <a:pt x="170334" y="130076"/>
                  <a:pt x="172045" y="135285"/>
                </a:cubicBezTo>
                <a:cubicBezTo>
                  <a:pt x="175915" y="146893"/>
                  <a:pt x="186854" y="154781"/>
                  <a:pt x="199058" y="154781"/>
                </a:cubicBezTo>
                <a:lnTo>
                  <a:pt x="208285" y="154781"/>
                </a:lnTo>
                <a:cubicBezTo>
                  <a:pt x="213494" y="154781"/>
                  <a:pt x="218405" y="153442"/>
                  <a:pt x="222647" y="151061"/>
                </a:cubicBezTo>
                <a:cubicBezTo>
                  <a:pt x="214387" y="174054"/>
                  <a:pt x="192435" y="190500"/>
                  <a:pt x="166613" y="19050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9" name="Text 16"/>
          <p:cNvSpPr/>
          <p:nvPr/>
        </p:nvSpPr>
        <p:spPr>
          <a:xfrm>
            <a:off x="7216616" y="5054600"/>
            <a:ext cx="5016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Evadir Detección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216616" y="5410200"/>
            <a:ext cx="4508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Modifica propiedades del navegador para pasar como humano.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48756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BeautifulSoup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ct val="110000"/>
              </a:lnSpc>
              <a:buNone/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 con Python</dc:title>
  <dc:subject>Web Scraping con Python</dc:subject>
  <dc:creator>Kimi</dc:creator>
  <cp:lastModifiedBy>Kimi</cp:lastModifiedBy>
  <cp:revision>1</cp:revision>
  <dcterms:created xsi:type="dcterms:W3CDTF">2025-10-20T15:36:03Z</dcterms:created>
  <dcterms:modified xsi:type="dcterms:W3CDTF">2025-10-20T15:36:03Z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{"Label":"Web Scraping con Python","ContentProducer":"001191110108MACG2KBH8F10000","ProduceID":"d3r589faa0vau08ou3eg","ReservedCode1":"","ContentPropagator":"001191110108MACG2KBH8F20000","PropagateID":"d3r589faa0vau08ou3eg","ReservedCode2":""}</vt:lpwstr>
  </property>
</Properties>
</file>